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4"/>
    <p:sldMasterId id="2147483660" r:id="rId5"/>
    <p:sldMasterId id="2147483648" r:id="rId6"/>
  </p:sldMasterIdLst>
  <p:notesMasterIdLst>
    <p:notesMasterId r:id="rId42"/>
  </p:notesMasterIdLst>
  <p:sldIdLst>
    <p:sldId id="463" r:id="rId7"/>
    <p:sldId id="322" r:id="rId8"/>
    <p:sldId id="414" r:id="rId9"/>
    <p:sldId id="310" r:id="rId10"/>
    <p:sldId id="311" r:id="rId11"/>
    <p:sldId id="416" r:id="rId12"/>
    <p:sldId id="297" r:id="rId13"/>
    <p:sldId id="417" r:id="rId14"/>
    <p:sldId id="465" r:id="rId15"/>
    <p:sldId id="466" r:id="rId16"/>
    <p:sldId id="464" r:id="rId17"/>
    <p:sldId id="476" r:id="rId18"/>
    <p:sldId id="477" r:id="rId19"/>
    <p:sldId id="478" r:id="rId20"/>
    <p:sldId id="419" r:id="rId21"/>
    <p:sldId id="420" r:id="rId22"/>
    <p:sldId id="415" r:id="rId23"/>
    <p:sldId id="423" r:id="rId24"/>
    <p:sldId id="424" r:id="rId25"/>
    <p:sldId id="479" r:id="rId26"/>
    <p:sldId id="480" r:id="rId27"/>
    <p:sldId id="425" r:id="rId28"/>
    <p:sldId id="475" r:id="rId29"/>
    <p:sldId id="440" r:id="rId30"/>
    <p:sldId id="426" r:id="rId31"/>
    <p:sldId id="428" r:id="rId32"/>
    <p:sldId id="430" r:id="rId33"/>
    <p:sldId id="483" r:id="rId34"/>
    <p:sldId id="448" r:id="rId35"/>
    <p:sldId id="455" r:id="rId36"/>
    <p:sldId id="484" r:id="rId37"/>
    <p:sldId id="482" r:id="rId38"/>
    <p:sldId id="451" r:id="rId39"/>
    <p:sldId id="458" r:id="rId40"/>
    <p:sldId id="47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5933C5B-9868-E643-9CAC-5A71D334AEE1}">
          <p14:sldIdLst>
            <p14:sldId id="463"/>
            <p14:sldId id="322"/>
            <p14:sldId id="414"/>
            <p14:sldId id="310"/>
            <p14:sldId id="311"/>
            <p14:sldId id="416"/>
            <p14:sldId id="297"/>
            <p14:sldId id="417"/>
            <p14:sldId id="465"/>
            <p14:sldId id="466"/>
            <p14:sldId id="464"/>
            <p14:sldId id="476"/>
            <p14:sldId id="477"/>
            <p14:sldId id="478"/>
            <p14:sldId id="419"/>
            <p14:sldId id="420"/>
            <p14:sldId id="415"/>
            <p14:sldId id="423"/>
          </p14:sldIdLst>
        </p14:section>
        <p14:section name="Regression" id="{2B098B3E-D54B-7A41-9E85-ECD151A8AB1F}">
          <p14:sldIdLst>
            <p14:sldId id="424"/>
            <p14:sldId id="479"/>
            <p14:sldId id="480"/>
            <p14:sldId id="425"/>
            <p14:sldId id="475"/>
            <p14:sldId id="440"/>
            <p14:sldId id="426"/>
            <p14:sldId id="428"/>
            <p14:sldId id="430"/>
            <p14:sldId id="483"/>
            <p14:sldId id="448"/>
            <p14:sldId id="455"/>
            <p14:sldId id="484"/>
            <p14:sldId id="482"/>
            <p14:sldId id="451"/>
            <p14:sldId id="458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273"/>
    <a:srgbClr val="E64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6D798B-DC2E-9F53-3E3C-276888DF4B84}" v="41" dt="2023-03-27T06:27:06.630"/>
    <p1510:client id="{994B2F37-550F-3860-29F2-54410FE416A2}" v="77" dt="2023-03-27T04:58:49.555"/>
    <p1510:client id="{B857C797-A2D1-9F93-B8D8-654BC9872683}" v="297" dt="2023-03-27T06:05:59.526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4"/>
    <p:restoredTop sz="94718"/>
  </p:normalViewPr>
  <p:slideViewPr>
    <p:cSldViewPr snapToGrid="0">
      <p:cViewPr varScale="1">
        <p:scale>
          <a:sx n="142" d="100"/>
          <a:sy n="142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Lydecker" userId="S::henry.lydecker@sydney.edu.au::60baca6e-f195-4a2b-9412-32c1ae4e43bf" providerId="AD" clId="Web-{994B2F37-550F-3860-29F2-54410FE416A2}"/>
    <pc:docChg chg="addSld modSld sldOrd addMainMaster modMainMaster modSection">
      <pc:chgData name="Henry Lydecker" userId="S::henry.lydecker@sydney.edu.au::60baca6e-f195-4a2b-9412-32c1ae4e43bf" providerId="AD" clId="Web-{994B2F37-550F-3860-29F2-54410FE416A2}" dt="2023-03-27T04:58:49.555" v="72" actId="1076"/>
      <pc:docMkLst>
        <pc:docMk/>
      </pc:docMkLst>
      <pc:sldChg chg="modSp">
        <pc:chgData name="Henry Lydecker" userId="S::henry.lydecker@sydney.edu.au::60baca6e-f195-4a2b-9412-32c1ae4e43bf" providerId="AD" clId="Web-{994B2F37-550F-3860-29F2-54410FE416A2}" dt="2023-03-27T04:13:42.713" v="8" actId="20577"/>
        <pc:sldMkLst>
          <pc:docMk/>
          <pc:sldMk cId="2362679140" sldId="437"/>
        </pc:sldMkLst>
        <pc:spChg chg="mod">
          <ac:chgData name="Henry Lydecker" userId="S::henry.lydecker@sydney.edu.au::60baca6e-f195-4a2b-9412-32c1ae4e43bf" providerId="AD" clId="Web-{994B2F37-550F-3860-29F2-54410FE416A2}" dt="2023-03-27T04:13:42.713" v="8" actId="20577"/>
          <ac:spMkLst>
            <pc:docMk/>
            <pc:sldMk cId="2362679140" sldId="437"/>
            <ac:spMk id="4" creationId="{21E7D3C2-DFA7-C4FA-73A8-9BCD84D9C1DF}"/>
          </ac:spMkLst>
        </pc:spChg>
      </pc:sldChg>
      <pc:sldChg chg="addSp delSp modSp new">
        <pc:chgData name="Henry Lydecker" userId="S::henry.lydecker@sydney.edu.au::60baca6e-f195-4a2b-9412-32c1ae4e43bf" providerId="AD" clId="Web-{994B2F37-550F-3860-29F2-54410FE416A2}" dt="2023-03-27T04:50:00.852" v="28" actId="20577"/>
        <pc:sldMkLst>
          <pc:docMk/>
          <pc:sldMk cId="2795164105" sldId="475"/>
        </pc:sldMkLst>
        <pc:spChg chg="del">
          <ac:chgData name="Henry Lydecker" userId="S::henry.lydecker@sydney.edu.au::60baca6e-f195-4a2b-9412-32c1ae4e43bf" providerId="AD" clId="Web-{994B2F37-550F-3860-29F2-54410FE416A2}" dt="2023-03-27T04:35:31.811" v="10"/>
          <ac:spMkLst>
            <pc:docMk/>
            <pc:sldMk cId="2795164105" sldId="475"/>
            <ac:spMk id="2" creationId="{CCA78E33-BCBC-026F-40E9-3CDF80D91528}"/>
          </ac:spMkLst>
        </pc:spChg>
        <pc:spChg chg="mod">
          <ac:chgData name="Henry Lydecker" userId="S::henry.lydecker@sydney.edu.au::60baca6e-f195-4a2b-9412-32c1ae4e43bf" providerId="AD" clId="Web-{994B2F37-550F-3860-29F2-54410FE416A2}" dt="2023-03-27T04:50:00.852" v="28" actId="20577"/>
          <ac:spMkLst>
            <pc:docMk/>
            <pc:sldMk cId="2795164105" sldId="475"/>
            <ac:spMk id="3" creationId="{9DD11D1F-F47B-0601-03DF-266657033080}"/>
          </ac:spMkLst>
        </pc:spChg>
        <pc:picChg chg="add mod">
          <ac:chgData name="Henry Lydecker" userId="S::henry.lydecker@sydney.edu.au::60baca6e-f195-4a2b-9412-32c1ae4e43bf" providerId="AD" clId="Web-{994B2F37-550F-3860-29F2-54410FE416A2}" dt="2023-03-27T04:44:07.685" v="16" actId="1076"/>
          <ac:picMkLst>
            <pc:docMk/>
            <pc:sldMk cId="2795164105" sldId="475"/>
            <ac:picMk id="4" creationId="{AE53FDD7-2139-A81B-28BD-0329708982FE}"/>
          </ac:picMkLst>
        </pc:picChg>
      </pc:sldChg>
      <pc:sldChg chg="modSp new">
        <pc:chgData name="Henry Lydecker" userId="S::henry.lydecker@sydney.edu.au::60baca6e-f195-4a2b-9412-32c1ae4e43bf" providerId="AD" clId="Web-{994B2F37-550F-3860-29F2-54410FE416A2}" dt="2023-03-27T04:51:23.979" v="49" actId="20577"/>
        <pc:sldMkLst>
          <pc:docMk/>
          <pc:sldMk cId="578846710" sldId="476"/>
        </pc:sldMkLst>
        <pc:spChg chg="mod">
          <ac:chgData name="Henry Lydecker" userId="S::henry.lydecker@sydney.edu.au::60baca6e-f195-4a2b-9412-32c1ae4e43bf" providerId="AD" clId="Web-{994B2F37-550F-3860-29F2-54410FE416A2}" dt="2023-03-27T04:51:13.729" v="45" actId="20577"/>
          <ac:spMkLst>
            <pc:docMk/>
            <pc:sldMk cId="578846710" sldId="476"/>
            <ac:spMk id="2" creationId="{2265FCFB-F3F8-9355-5D1A-87763A3A7B4C}"/>
          </ac:spMkLst>
        </pc:spChg>
        <pc:spChg chg="mod">
          <ac:chgData name="Henry Lydecker" userId="S::henry.lydecker@sydney.edu.au::60baca6e-f195-4a2b-9412-32c1ae4e43bf" providerId="AD" clId="Web-{994B2F37-550F-3860-29F2-54410FE416A2}" dt="2023-03-27T04:51:23.979" v="49" actId="20577"/>
          <ac:spMkLst>
            <pc:docMk/>
            <pc:sldMk cId="578846710" sldId="476"/>
            <ac:spMk id="3" creationId="{5B674BE0-1F85-0C08-80D7-4D081B90C9E0}"/>
          </ac:spMkLst>
        </pc:spChg>
      </pc:sldChg>
      <pc:sldChg chg="modSp new">
        <pc:chgData name="Henry Lydecker" userId="S::henry.lydecker@sydney.edu.au::60baca6e-f195-4a2b-9412-32c1ae4e43bf" providerId="AD" clId="Web-{994B2F37-550F-3860-29F2-54410FE416A2}" dt="2023-03-27T04:52:19.044" v="60" actId="20577"/>
        <pc:sldMkLst>
          <pc:docMk/>
          <pc:sldMk cId="3658743638" sldId="477"/>
        </pc:sldMkLst>
        <pc:spChg chg="mod">
          <ac:chgData name="Henry Lydecker" userId="S::henry.lydecker@sydney.edu.au::60baca6e-f195-4a2b-9412-32c1ae4e43bf" providerId="AD" clId="Web-{994B2F37-550F-3860-29F2-54410FE416A2}" dt="2023-03-27T04:52:19.044" v="60" actId="20577"/>
          <ac:spMkLst>
            <pc:docMk/>
            <pc:sldMk cId="3658743638" sldId="477"/>
            <ac:spMk id="2" creationId="{D1F9715F-09B1-76C7-EE23-5B140991B2C8}"/>
          </ac:spMkLst>
        </pc:spChg>
        <pc:spChg chg="mod">
          <ac:chgData name="Henry Lydecker" userId="S::henry.lydecker@sydney.edu.au::60baca6e-f195-4a2b-9412-32c1ae4e43bf" providerId="AD" clId="Web-{994B2F37-550F-3860-29F2-54410FE416A2}" dt="2023-03-27T04:51:44.636" v="54" actId="20577"/>
          <ac:spMkLst>
            <pc:docMk/>
            <pc:sldMk cId="3658743638" sldId="477"/>
            <ac:spMk id="3" creationId="{969AF8CC-0400-AF3E-6F2F-74F16E11073C}"/>
          </ac:spMkLst>
        </pc:spChg>
      </pc:sldChg>
      <pc:sldChg chg="add ord">
        <pc:chgData name="Henry Lydecker" userId="S::henry.lydecker@sydney.edu.au::60baca6e-f195-4a2b-9412-32c1ae4e43bf" providerId="AD" clId="Web-{994B2F37-550F-3860-29F2-54410FE416A2}" dt="2023-03-27T04:53:00.498" v="62"/>
        <pc:sldMkLst>
          <pc:docMk/>
          <pc:sldMk cId="1426056335" sldId="478"/>
        </pc:sldMkLst>
      </pc:sldChg>
      <pc:sldChg chg="add">
        <pc:chgData name="Henry Lydecker" userId="S::henry.lydecker@sydney.edu.au::60baca6e-f195-4a2b-9412-32c1ae4e43bf" providerId="AD" clId="Web-{994B2F37-550F-3860-29F2-54410FE416A2}" dt="2023-03-27T04:56:46.708" v="63"/>
        <pc:sldMkLst>
          <pc:docMk/>
          <pc:sldMk cId="140943056" sldId="479"/>
        </pc:sldMkLst>
      </pc:sldChg>
      <pc:sldChg chg="addSp delSp modSp new">
        <pc:chgData name="Henry Lydecker" userId="S::henry.lydecker@sydney.edu.au::60baca6e-f195-4a2b-9412-32c1ae4e43bf" providerId="AD" clId="Web-{994B2F37-550F-3860-29F2-54410FE416A2}" dt="2023-03-27T04:58:49.555" v="72" actId="1076"/>
        <pc:sldMkLst>
          <pc:docMk/>
          <pc:sldMk cId="1961290954" sldId="480"/>
        </pc:sldMkLst>
        <pc:spChg chg="del">
          <ac:chgData name="Henry Lydecker" userId="S::henry.lydecker@sydney.edu.au::60baca6e-f195-4a2b-9412-32c1ae4e43bf" providerId="AD" clId="Web-{994B2F37-550F-3860-29F2-54410FE416A2}" dt="2023-03-27T04:58:00.022" v="66"/>
          <ac:spMkLst>
            <pc:docMk/>
            <pc:sldMk cId="1961290954" sldId="480"/>
            <ac:spMk id="2" creationId="{BC6F4519-6515-8A55-3F27-346701D609BF}"/>
          </ac:spMkLst>
        </pc:spChg>
        <pc:spChg chg="del">
          <ac:chgData name="Henry Lydecker" userId="S::henry.lydecker@sydney.edu.au::60baca6e-f195-4a2b-9412-32c1ae4e43bf" providerId="AD" clId="Web-{994B2F37-550F-3860-29F2-54410FE416A2}" dt="2023-03-27T04:57:57.913" v="65"/>
          <ac:spMkLst>
            <pc:docMk/>
            <pc:sldMk cId="1961290954" sldId="480"/>
            <ac:spMk id="3" creationId="{501477CA-403E-F525-7D24-7FE38AAC6CED}"/>
          </ac:spMkLst>
        </pc:spChg>
        <pc:picChg chg="add del mod">
          <ac:chgData name="Henry Lydecker" userId="S::henry.lydecker@sydney.edu.au::60baca6e-f195-4a2b-9412-32c1ae4e43bf" providerId="AD" clId="Web-{994B2F37-550F-3860-29F2-54410FE416A2}" dt="2023-03-27T04:58:05.257" v="68"/>
          <ac:picMkLst>
            <pc:docMk/>
            <pc:sldMk cId="1961290954" sldId="480"/>
            <ac:picMk id="4" creationId="{888CB6B8-ECC8-57AC-5401-11ECB6F7DA32}"/>
          </ac:picMkLst>
        </pc:picChg>
        <pc:picChg chg="add mod">
          <ac:chgData name="Henry Lydecker" userId="S::henry.lydecker@sydney.edu.au::60baca6e-f195-4a2b-9412-32c1ae4e43bf" providerId="AD" clId="Web-{994B2F37-550F-3860-29F2-54410FE416A2}" dt="2023-03-27T04:58:49.555" v="72" actId="1076"/>
          <ac:picMkLst>
            <pc:docMk/>
            <pc:sldMk cId="1961290954" sldId="480"/>
            <ac:picMk id="5" creationId="{3274435D-8DAB-FB17-CDAE-0D73DF1ACE41}"/>
          </ac:picMkLst>
        </pc:picChg>
      </pc:sldChg>
      <pc:sldMasterChg chg="add addSldLayout">
        <pc:chgData name="Henry Lydecker" userId="S::henry.lydecker@sydney.edu.au::60baca6e-f195-4a2b-9412-32c1ae4e43bf" providerId="AD" clId="Web-{994B2F37-550F-3860-29F2-54410FE416A2}" dt="2023-03-27T04:52:50.466" v="61"/>
        <pc:sldMasterMkLst>
          <pc:docMk/>
          <pc:sldMasterMk cId="0" sldId="2147483648"/>
        </pc:sldMasterMkLst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118069112" sldId="2147483729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3622664318" sldId="2147483730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2411627861" sldId="2147483731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925970580" sldId="2147483732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3018079554" sldId="2147483733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831894518" sldId="2147483734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3643587444" sldId="2147483735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282260318" sldId="2147483736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376117687" sldId="2147483737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2106988757" sldId="2147483738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682712626" sldId="2147483739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2545800751" sldId="2147483740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1835458697" sldId="2147483741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2360073122" sldId="2147483742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113445561" sldId="2147483743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2866307731" sldId="2147483744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804526991" sldId="2147483745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1551898247" sldId="2147483746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2591622849" sldId="2147483747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412442876" sldId="2147483748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857315929" sldId="2147483749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536977115" sldId="2147483750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1418610549" sldId="2147483751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1418610549" sldId="2147483752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126877265" sldId="2147483753"/>
          </pc:sldLayoutMkLst>
        </pc:sldLayoutChg>
        <pc:sldLayoutChg chg="add">
          <pc:chgData name="Henry Lydecker" userId="S::henry.lydecker@sydney.edu.au::60baca6e-f195-4a2b-9412-32c1ae4e43bf" providerId="AD" clId="Web-{994B2F37-550F-3860-29F2-54410FE416A2}" dt="2023-03-27T04:52:50.466" v="61"/>
          <pc:sldLayoutMkLst>
            <pc:docMk/>
            <pc:sldMasterMk cId="0" sldId="2147483648"/>
            <pc:sldLayoutMk cId="861042927" sldId="2147483754"/>
          </pc:sldLayoutMkLst>
        </pc:sldLayoutChg>
      </pc:sldMasterChg>
      <pc:sldMasterChg chg="replId">
        <pc:chgData name="Henry Lydecker" userId="S::henry.lydecker@sydney.edu.au::60baca6e-f195-4a2b-9412-32c1ae4e43bf" providerId="AD" clId="Web-{994B2F37-550F-3860-29F2-54410FE416A2}" dt="2023-03-27T04:52:50.466" v="61"/>
        <pc:sldMasterMkLst>
          <pc:docMk/>
          <pc:sldMasterMk cId="2057856994" sldId="2147483755"/>
        </pc:sldMasterMkLst>
      </pc:sldMasterChg>
    </pc:docChg>
  </pc:docChgLst>
  <pc:docChgLst>
    <pc:chgData name="Henry Lydecker" userId="60baca6e-f195-4a2b-9412-32c1ae4e43bf" providerId="ADAL" clId="{F9415B36-D1CE-C945-AD2B-B17C4211B381}"/>
    <pc:docChg chg="modSld">
      <pc:chgData name="Henry Lydecker" userId="60baca6e-f195-4a2b-9412-32c1ae4e43bf" providerId="ADAL" clId="{F9415B36-D1CE-C945-AD2B-B17C4211B381}" dt="2023-03-27T21:39:56.216" v="0" actId="207"/>
      <pc:docMkLst>
        <pc:docMk/>
      </pc:docMkLst>
      <pc:sldChg chg="modSp mod">
        <pc:chgData name="Henry Lydecker" userId="60baca6e-f195-4a2b-9412-32c1ae4e43bf" providerId="ADAL" clId="{F9415B36-D1CE-C945-AD2B-B17C4211B381}" dt="2023-03-27T21:39:56.216" v="0" actId="207"/>
        <pc:sldMkLst>
          <pc:docMk/>
          <pc:sldMk cId="3658743638" sldId="477"/>
        </pc:sldMkLst>
        <pc:spChg chg="mod">
          <ac:chgData name="Henry Lydecker" userId="60baca6e-f195-4a2b-9412-32c1ae4e43bf" providerId="ADAL" clId="{F9415B36-D1CE-C945-AD2B-B17C4211B381}" dt="2023-03-27T21:39:56.216" v="0" actId="207"/>
          <ac:spMkLst>
            <pc:docMk/>
            <pc:sldMk cId="3658743638" sldId="477"/>
            <ac:spMk id="2" creationId="{D1F9715F-09B1-76C7-EE23-5B140991B2C8}"/>
          </ac:spMkLst>
        </pc:spChg>
      </pc:sldChg>
    </pc:docChg>
  </pc:docChgLst>
  <pc:docChgLst>
    <pc:chgData name="Giorgia Mori" userId="S::giorgia.mori@sydney.edu.au::b9c2535d-2405-4de5-bcab-314c50006d75" providerId="AD" clId="Web-{01B721A8-39BC-4B91-5F58-72D8F8F30E96}"/>
    <pc:docChg chg="delSld modSld modSection">
      <pc:chgData name="Giorgia Mori" userId="S::giorgia.mori@sydney.edu.au::b9c2535d-2405-4de5-bcab-314c50006d75" providerId="AD" clId="Web-{01B721A8-39BC-4B91-5F58-72D8F8F30E96}" dt="2023-03-23T04:20:32.195" v="86"/>
      <pc:docMkLst>
        <pc:docMk/>
      </pc:docMkLst>
      <pc:sldChg chg="del">
        <pc:chgData name="Giorgia Mori" userId="S::giorgia.mori@sydney.edu.au::b9c2535d-2405-4de5-bcab-314c50006d75" providerId="AD" clId="Web-{01B721A8-39BC-4B91-5F58-72D8F8F30E96}" dt="2023-03-23T04:20:30.132" v="85"/>
        <pc:sldMkLst>
          <pc:docMk/>
          <pc:sldMk cId="1176025397" sldId="421"/>
        </pc:sldMkLst>
      </pc:sldChg>
      <pc:sldChg chg="del">
        <pc:chgData name="Giorgia Mori" userId="S::giorgia.mori@sydney.edu.au::b9c2535d-2405-4de5-bcab-314c50006d75" providerId="AD" clId="Web-{01B721A8-39BC-4B91-5F58-72D8F8F30E96}" dt="2023-03-23T04:20:28.038" v="84"/>
        <pc:sldMkLst>
          <pc:docMk/>
          <pc:sldMk cId="3557224551" sldId="422"/>
        </pc:sldMkLst>
      </pc:sldChg>
      <pc:sldChg chg="delSp modSp">
        <pc:chgData name="Giorgia Mori" userId="S::giorgia.mori@sydney.edu.au::b9c2535d-2405-4de5-bcab-314c50006d75" providerId="AD" clId="Web-{01B721A8-39BC-4B91-5F58-72D8F8F30E96}" dt="2023-03-22T00:53:46.152" v="3" actId="1076"/>
        <pc:sldMkLst>
          <pc:docMk/>
          <pc:sldMk cId="1691559404" sldId="426"/>
        </pc:sldMkLst>
        <pc:spChg chg="del">
          <ac:chgData name="Giorgia Mori" userId="S::giorgia.mori@sydney.edu.au::b9c2535d-2405-4de5-bcab-314c50006d75" providerId="AD" clId="Web-{01B721A8-39BC-4B91-5F58-72D8F8F30E96}" dt="2023-03-22T00:53:35.480" v="0"/>
          <ac:spMkLst>
            <pc:docMk/>
            <pc:sldMk cId="1691559404" sldId="426"/>
            <ac:spMk id="36" creationId="{43F7ACCC-2625-8582-5658-0D6BA21B3CA2}"/>
          </ac:spMkLst>
        </pc:spChg>
        <pc:picChg chg="mod">
          <ac:chgData name="Giorgia Mori" userId="S::giorgia.mori@sydney.edu.au::b9c2535d-2405-4de5-bcab-314c50006d75" providerId="AD" clId="Web-{01B721A8-39BC-4B91-5F58-72D8F8F30E96}" dt="2023-03-22T00:53:46.152" v="3" actId="1076"/>
          <ac:picMkLst>
            <pc:docMk/>
            <pc:sldMk cId="1691559404" sldId="426"/>
            <ac:picMk id="4100" creationId="{ECD4436F-C8AD-FB7D-8DDE-B7898DD16A85}"/>
          </ac:picMkLst>
        </pc:picChg>
      </pc:sldChg>
      <pc:sldChg chg="addSp modSp">
        <pc:chgData name="Giorgia Mori" userId="S::giorgia.mori@sydney.edu.au::b9c2535d-2405-4de5-bcab-314c50006d75" providerId="AD" clId="Web-{01B721A8-39BC-4B91-5F58-72D8F8F30E96}" dt="2023-03-22T00:55:15.967" v="10"/>
        <pc:sldMkLst>
          <pc:docMk/>
          <pc:sldMk cId="253933499" sldId="428"/>
        </pc:sldMkLst>
        <pc:spChg chg="add mod">
          <ac:chgData name="Giorgia Mori" userId="S::giorgia.mori@sydney.edu.au::b9c2535d-2405-4de5-bcab-314c50006d75" providerId="AD" clId="Web-{01B721A8-39BC-4B91-5F58-72D8F8F30E96}" dt="2023-03-22T00:55:12.920" v="9" actId="1076"/>
          <ac:spMkLst>
            <pc:docMk/>
            <pc:sldMk cId="253933499" sldId="428"/>
            <ac:spMk id="2" creationId="{EA1D084E-DB83-2C64-AC4F-A24D17ECF35B}"/>
          </ac:spMkLst>
        </pc:spChg>
        <pc:spChg chg="mod">
          <ac:chgData name="Giorgia Mori" userId="S::giorgia.mori@sydney.edu.au::b9c2535d-2405-4de5-bcab-314c50006d75" providerId="AD" clId="Web-{01B721A8-39BC-4B91-5F58-72D8F8F30E96}" dt="2023-03-22T00:55:06.670" v="8" actId="1076"/>
          <ac:spMkLst>
            <pc:docMk/>
            <pc:sldMk cId="253933499" sldId="428"/>
            <ac:spMk id="10" creationId="{79A95883-60E7-4E00-4AA1-D0B0DAC1D439}"/>
          </ac:spMkLst>
        </pc:spChg>
        <pc:picChg chg="add mod ord">
          <ac:chgData name="Giorgia Mori" userId="S::giorgia.mori@sydney.edu.au::b9c2535d-2405-4de5-bcab-314c50006d75" providerId="AD" clId="Web-{01B721A8-39BC-4B91-5F58-72D8F8F30E96}" dt="2023-03-22T00:55:15.967" v="10"/>
          <ac:picMkLst>
            <pc:docMk/>
            <pc:sldMk cId="253933499" sldId="428"/>
            <ac:picMk id="4" creationId="{8E12804E-F356-FADD-F58F-531B09357E46}"/>
          </ac:picMkLst>
        </pc:picChg>
        <pc:picChg chg="ord">
          <ac:chgData name="Giorgia Mori" userId="S::giorgia.mori@sydney.edu.au::b9c2535d-2405-4de5-bcab-314c50006d75" providerId="AD" clId="Web-{01B721A8-39BC-4B91-5F58-72D8F8F30E96}" dt="2023-03-22T00:55:01.139" v="7"/>
          <ac:picMkLst>
            <pc:docMk/>
            <pc:sldMk cId="253933499" sldId="428"/>
            <ac:picMk id="11" creationId="{7BB9E307-0D9B-8160-F71D-C3347A9BEA5F}"/>
          </ac:picMkLst>
        </pc:picChg>
      </pc:sldChg>
      <pc:sldChg chg="modSp">
        <pc:chgData name="Giorgia Mori" userId="S::giorgia.mori@sydney.edu.au::b9c2535d-2405-4de5-bcab-314c50006d75" providerId="AD" clId="Web-{01B721A8-39BC-4B91-5F58-72D8F8F30E96}" dt="2023-03-22T03:13:58.417" v="47" actId="20577"/>
        <pc:sldMkLst>
          <pc:docMk/>
          <pc:sldMk cId="2310412150" sldId="436"/>
        </pc:sldMkLst>
        <pc:spChg chg="mod">
          <ac:chgData name="Giorgia Mori" userId="S::giorgia.mori@sydney.edu.au::b9c2535d-2405-4de5-bcab-314c50006d75" providerId="AD" clId="Web-{01B721A8-39BC-4B91-5F58-72D8F8F30E96}" dt="2023-03-22T03:12:43.149" v="22" actId="20577"/>
          <ac:spMkLst>
            <pc:docMk/>
            <pc:sldMk cId="2310412150" sldId="436"/>
            <ac:spMk id="3" creationId="{91AABDC5-1514-7128-BAD6-E613778942B8}"/>
          </ac:spMkLst>
        </pc:spChg>
        <pc:spChg chg="mod">
          <ac:chgData name="Giorgia Mori" userId="S::giorgia.mori@sydney.edu.au::b9c2535d-2405-4de5-bcab-314c50006d75" providerId="AD" clId="Web-{01B721A8-39BC-4B91-5F58-72D8F8F30E96}" dt="2023-03-22T03:13:58.417" v="47" actId="20577"/>
          <ac:spMkLst>
            <pc:docMk/>
            <pc:sldMk cId="2310412150" sldId="436"/>
            <ac:spMk id="4" creationId="{21E7D3C2-DFA7-C4FA-73A8-9BCD84D9C1DF}"/>
          </ac:spMkLst>
        </pc:spChg>
        <pc:spChg chg="mod">
          <ac:chgData name="Giorgia Mori" userId="S::giorgia.mori@sydney.edu.au::b9c2535d-2405-4de5-bcab-314c50006d75" providerId="AD" clId="Web-{01B721A8-39BC-4B91-5F58-72D8F8F30E96}" dt="2023-03-22T03:13:32.103" v="31" actId="20577"/>
          <ac:spMkLst>
            <pc:docMk/>
            <pc:sldMk cId="2310412150" sldId="436"/>
            <ac:spMk id="6" creationId="{D2913E10-E79B-7C19-B2C0-E1274067CA44}"/>
          </ac:spMkLst>
        </pc:spChg>
      </pc:sldChg>
      <pc:sldChg chg="modSp">
        <pc:chgData name="Giorgia Mori" userId="S::giorgia.mori@sydney.edu.au::b9c2535d-2405-4de5-bcab-314c50006d75" providerId="AD" clId="Web-{01B721A8-39BC-4B91-5F58-72D8F8F30E96}" dt="2023-03-22T03:15:02.247" v="83" actId="14100"/>
        <pc:sldMkLst>
          <pc:docMk/>
          <pc:sldMk cId="2362679140" sldId="437"/>
        </pc:sldMkLst>
        <pc:spChg chg="mod">
          <ac:chgData name="Giorgia Mori" userId="S::giorgia.mori@sydney.edu.au::b9c2535d-2405-4de5-bcab-314c50006d75" providerId="AD" clId="Web-{01B721A8-39BC-4B91-5F58-72D8F8F30E96}" dt="2023-03-22T03:15:02.247" v="83" actId="14100"/>
          <ac:spMkLst>
            <pc:docMk/>
            <pc:sldMk cId="2362679140" sldId="437"/>
            <ac:spMk id="4" creationId="{21E7D3C2-DFA7-C4FA-73A8-9BCD84D9C1DF}"/>
          </ac:spMkLst>
        </pc:spChg>
      </pc:sldChg>
      <pc:sldChg chg="del">
        <pc:chgData name="Giorgia Mori" userId="S::giorgia.mori@sydney.edu.au::b9c2535d-2405-4de5-bcab-314c50006d75" providerId="AD" clId="Web-{01B721A8-39BC-4B91-5F58-72D8F8F30E96}" dt="2023-03-23T04:20:32.195" v="86"/>
        <pc:sldMkLst>
          <pc:docMk/>
          <pc:sldMk cId="3627436392" sldId="467"/>
        </pc:sldMkLst>
      </pc:sldChg>
      <pc:sldChg chg="del">
        <pc:chgData name="Giorgia Mori" userId="S::giorgia.mori@sydney.edu.au::b9c2535d-2405-4de5-bcab-314c50006d75" providerId="AD" clId="Web-{01B721A8-39BC-4B91-5F58-72D8F8F30E96}" dt="2023-03-22T01:01:23.741" v="11"/>
        <pc:sldMkLst>
          <pc:docMk/>
          <pc:sldMk cId="1376613457" sldId="472"/>
        </pc:sldMkLst>
      </pc:sldChg>
    </pc:docChg>
  </pc:docChgLst>
  <pc:docChgLst>
    <pc:chgData name="Giorgia Mori" userId="S::giorgia.mori@sydney.edu.au::b9c2535d-2405-4de5-bcab-314c50006d75" providerId="AD" clId="Web-{812B9ED0-F342-554D-9A29-F70FF68915A9}"/>
    <pc:docChg chg="addSld delSld modSld sldOrd modSection">
      <pc:chgData name="Giorgia Mori" userId="S::giorgia.mori@sydney.edu.au::b9c2535d-2405-4de5-bcab-314c50006d75" providerId="AD" clId="Web-{812B9ED0-F342-554D-9A29-F70FF68915A9}" dt="2023-03-17T05:53:30.952" v="1104" actId="20577"/>
      <pc:docMkLst>
        <pc:docMk/>
      </pc:docMkLst>
      <pc:sldChg chg="modSp">
        <pc:chgData name="Giorgia Mori" userId="S::giorgia.mori@sydney.edu.au::b9c2535d-2405-4de5-bcab-314c50006d75" providerId="AD" clId="Web-{812B9ED0-F342-554D-9A29-F70FF68915A9}" dt="2023-03-17T04:33:10.787" v="782"/>
        <pc:sldMkLst>
          <pc:docMk/>
          <pc:sldMk cId="3053228485" sldId="256"/>
        </pc:sldMkLst>
        <pc:spChg chg="mod">
          <ac:chgData name="Giorgia Mori" userId="S::giorgia.mori@sydney.edu.au::b9c2535d-2405-4de5-bcab-314c50006d75" providerId="AD" clId="Web-{812B9ED0-F342-554D-9A29-F70FF68915A9}" dt="2023-03-17T04:33:10.787" v="782"/>
          <ac:spMkLst>
            <pc:docMk/>
            <pc:sldMk cId="3053228485" sldId="256"/>
            <ac:spMk id="5" creationId="{11FF897A-3394-4E13-BA22-09ADC85E5A30}"/>
          </ac:spMkLst>
        </pc:spChg>
        <pc:spChg chg="mod">
          <ac:chgData name="Giorgia Mori" userId="S::giorgia.mori@sydney.edu.au::b9c2535d-2405-4de5-bcab-314c50006d75" providerId="AD" clId="Web-{812B9ED0-F342-554D-9A29-F70FF68915A9}" dt="2023-03-17T04:32:58.052" v="781"/>
          <ac:spMkLst>
            <pc:docMk/>
            <pc:sldMk cId="3053228485" sldId="256"/>
            <ac:spMk id="7" creationId="{FF4341E5-1958-8880-46B4-E0009ADC7447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37:30.153" v="840" actId="1076"/>
        <pc:sldMkLst>
          <pc:docMk/>
          <pc:sldMk cId="831650351" sldId="297"/>
        </pc:sldMkLst>
        <pc:spChg chg="mod">
          <ac:chgData name="Giorgia Mori" userId="S::giorgia.mori@sydney.edu.au::b9c2535d-2405-4de5-bcab-314c50006d75" providerId="AD" clId="Web-{812B9ED0-F342-554D-9A29-F70FF68915A9}" dt="2023-03-17T04:36:00.870" v="788"/>
          <ac:spMkLst>
            <pc:docMk/>
            <pc:sldMk cId="831650351" sldId="297"/>
            <ac:spMk id="2" creationId="{00000000-0000-0000-0000-000000000000}"/>
          </ac:spMkLst>
        </pc:spChg>
        <pc:spChg chg="mod">
          <ac:chgData name="Giorgia Mori" userId="S::giorgia.mori@sydney.edu.au::b9c2535d-2405-4de5-bcab-314c50006d75" providerId="AD" clId="Web-{812B9ED0-F342-554D-9A29-F70FF68915A9}" dt="2023-03-17T04:36:39.699" v="799" actId="1076"/>
          <ac:spMkLst>
            <pc:docMk/>
            <pc:sldMk cId="831650351" sldId="297"/>
            <ac:spMk id="7" creationId="{2FD80571-3D8E-0053-2F71-C0727E754A8D}"/>
          </ac:spMkLst>
        </pc:spChg>
        <pc:graphicFrameChg chg="mod modGraphic">
          <ac:chgData name="Giorgia Mori" userId="S::giorgia.mori@sydney.edu.au::b9c2535d-2405-4de5-bcab-314c50006d75" providerId="AD" clId="Web-{812B9ED0-F342-554D-9A29-F70FF68915A9}" dt="2023-03-17T04:37:30.153" v="840" actId="1076"/>
          <ac:graphicFrameMkLst>
            <pc:docMk/>
            <pc:sldMk cId="831650351" sldId="297"/>
            <ac:graphicFrameMk id="6" creationId="{E5817DBA-047B-3341-B11D-D1FF2185B1CD}"/>
          </ac:graphicFrameMkLst>
        </pc:graphicFrameChg>
      </pc:sldChg>
      <pc:sldChg chg="modSp">
        <pc:chgData name="Giorgia Mori" userId="S::giorgia.mori@sydney.edu.au::b9c2535d-2405-4de5-bcab-314c50006d75" providerId="AD" clId="Web-{812B9ED0-F342-554D-9A29-F70FF68915A9}" dt="2023-03-17T04:34:39.008" v="786"/>
        <pc:sldMkLst>
          <pc:docMk/>
          <pc:sldMk cId="2915340827" sldId="310"/>
        </pc:sldMkLst>
        <pc:spChg chg="mod">
          <ac:chgData name="Giorgia Mori" userId="S::giorgia.mori@sydney.edu.au::b9c2535d-2405-4de5-bcab-314c50006d75" providerId="AD" clId="Web-{812B9ED0-F342-554D-9A29-F70FF68915A9}" dt="2023-03-17T04:34:39.008" v="786"/>
          <ac:spMkLst>
            <pc:docMk/>
            <pc:sldMk cId="2915340827" sldId="310"/>
            <ac:spMk id="2" creationId="{00000000-0000-0000-0000-000000000000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34:46.414" v="787"/>
        <pc:sldMkLst>
          <pc:docMk/>
          <pc:sldMk cId="1708249462" sldId="311"/>
        </pc:sldMkLst>
        <pc:spChg chg="mod">
          <ac:chgData name="Giorgia Mori" userId="S::giorgia.mori@sydney.edu.au::b9c2535d-2405-4de5-bcab-314c50006d75" providerId="AD" clId="Web-{812B9ED0-F342-554D-9A29-F70FF68915A9}" dt="2023-03-17T04:34:46.414" v="787"/>
          <ac:spMkLst>
            <pc:docMk/>
            <pc:sldMk cId="1708249462" sldId="311"/>
            <ac:spMk id="2" creationId="{00000000-0000-0000-0000-000000000000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34:12.038" v="784"/>
        <pc:sldMkLst>
          <pc:docMk/>
          <pc:sldMk cId="2658144942" sldId="322"/>
        </pc:sldMkLst>
        <pc:spChg chg="mod">
          <ac:chgData name="Giorgia Mori" userId="S::giorgia.mori@sydney.edu.au::b9c2535d-2405-4de5-bcab-314c50006d75" providerId="AD" clId="Web-{812B9ED0-F342-554D-9A29-F70FF68915A9}" dt="2023-03-17T04:34:12.038" v="784"/>
          <ac:spMkLst>
            <pc:docMk/>
            <pc:sldMk cId="2658144942" sldId="322"/>
            <ac:spMk id="11" creationId="{A4D07173-0915-E6CF-E0FF-05AA7FEA4BF7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34:29.086" v="785"/>
        <pc:sldMkLst>
          <pc:docMk/>
          <pc:sldMk cId="3456622417" sldId="414"/>
        </pc:sldMkLst>
        <pc:spChg chg="mod">
          <ac:chgData name="Giorgia Mori" userId="S::giorgia.mori@sydney.edu.au::b9c2535d-2405-4de5-bcab-314c50006d75" providerId="AD" clId="Web-{812B9ED0-F342-554D-9A29-F70FF68915A9}" dt="2023-03-17T04:34:29.086" v="785"/>
          <ac:spMkLst>
            <pc:docMk/>
            <pc:sldMk cId="3456622417" sldId="414"/>
            <ac:spMk id="11" creationId="{9DA0F061-8DD4-A347-8017-A3983A32D90E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6:22.873" v="864"/>
        <pc:sldMkLst>
          <pc:docMk/>
          <pc:sldMk cId="45786628" sldId="416"/>
        </pc:sldMkLst>
        <pc:spChg chg="mod">
          <ac:chgData name="Giorgia Mori" userId="S::giorgia.mori@sydney.edu.au::b9c2535d-2405-4de5-bcab-314c50006d75" providerId="AD" clId="Web-{812B9ED0-F342-554D-9A29-F70FF68915A9}" dt="2023-03-17T04:56:22.873" v="864"/>
          <ac:spMkLst>
            <pc:docMk/>
            <pc:sldMk cId="45786628" sldId="416"/>
            <ac:spMk id="3" creationId="{604D1340-5A3D-E262-5CF3-6148039F5AB5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6:27.389" v="865"/>
        <pc:sldMkLst>
          <pc:docMk/>
          <pc:sldMk cId="4291166592" sldId="417"/>
        </pc:sldMkLst>
        <pc:spChg chg="mod">
          <ac:chgData name="Giorgia Mori" userId="S::giorgia.mori@sydney.edu.au::b9c2535d-2405-4de5-bcab-314c50006d75" providerId="AD" clId="Web-{812B9ED0-F342-554D-9A29-F70FF68915A9}" dt="2023-03-17T04:56:27.389" v="865"/>
          <ac:spMkLst>
            <pc:docMk/>
            <pc:sldMk cId="4291166592" sldId="417"/>
            <ac:spMk id="3" creationId="{F45DB64F-B2A2-7C94-9BBE-FE8298DA64BC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6:42.936" v="870"/>
        <pc:sldMkLst>
          <pc:docMk/>
          <pc:sldMk cId="626542867" sldId="419"/>
        </pc:sldMkLst>
        <pc:spChg chg="mod">
          <ac:chgData name="Giorgia Mori" userId="S::giorgia.mori@sydney.edu.au::b9c2535d-2405-4de5-bcab-314c50006d75" providerId="AD" clId="Web-{812B9ED0-F342-554D-9A29-F70FF68915A9}" dt="2023-03-17T04:56:42.936" v="870"/>
          <ac:spMkLst>
            <pc:docMk/>
            <pc:sldMk cId="626542867" sldId="419"/>
            <ac:spMk id="3" creationId="{3BC0B431-FCE1-10C6-A1B8-500431039E80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6:47.921" v="871"/>
        <pc:sldMkLst>
          <pc:docMk/>
          <pc:sldMk cId="940338448" sldId="420"/>
        </pc:sldMkLst>
        <pc:spChg chg="mod">
          <ac:chgData name="Giorgia Mori" userId="S::giorgia.mori@sydney.edu.au::b9c2535d-2405-4de5-bcab-314c50006d75" providerId="AD" clId="Web-{812B9ED0-F342-554D-9A29-F70FF68915A9}" dt="2023-03-17T04:56:47.921" v="871"/>
          <ac:spMkLst>
            <pc:docMk/>
            <pc:sldMk cId="940338448" sldId="420"/>
            <ac:spMk id="3" creationId="{3BC0B431-FCE1-10C6-A1B8-500431039E80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6:54.140" v="872"/>
        <pc:sldMkLst>
          <pc:docMk/>
          <pc:sldMk cId="3557224551" sldId="422"/>
        </pc:sldMkLst>
        <pc:spChg chg="mod">
          <ac:chgData name="Giorgia Mori" userId="S::giorgia.mori@sydney.edu.au::b9c2535d-2405-4de5-bcab-314c50006d75" providerId="AD" clId="Web-{812B9ED0-F342-554D-9A29-F70FF68915A9}" dt="2023-03-17T04:56:54.140" v="872"/>
          <ac:spMkLst>
            <pc:docMk/>
            <pc:sldMk cId="3557224551" sldId="422"/>
            <ac:spMk id="3" creationId="{F45DB64F-B2A2-7C94-9BBE-FE8298DA64BC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5:34:52.935" v="972" actId="20577"/>
        <pc:sldMkLst>
          <pc:docMk/>
          <pc:sldMk cId="1800459148" sldId="423"/>
        </pc:sldMkLst>
        <pc:spChg chg="mod">
          <ac:chgData name="Giorgia Mori" userId="S::giorgia.mori@sydney.edu.au::b9c2535d-2405-4de5-bcab-314c50006d75" providerId="AD" clId="Web-{812B9ED0-F342-554D-9A29-F70FF68915A9}" dt="2023-03-17T05:34:52.935" v="972" actId="20577"/>
          <ac:spMkLst>
            <pc:docMk/>
            <pc:sldMk cId="1800459148" sldId="423"/>
            <ac:spMk id="2" creationId="{9BC353E3-BD5D-AE49-23BE-82B24AFD8568}"/>
          </ac:spMkLst>
        </pc:spChg>
        <pc:spChg chg="mod">
          <ac:chgData name="Giorgia Mori" userId="S::giorgia.mori@sydney.edu.au::b9c2535d-2405-4de5-bcab-314c50006d75" providerId="AD" clId="Web-{812B9ED0-F342-554D-9A29-F70FF68915A9}" dt="2023-03-17T05:34:44.794" v="969" actId="20577"/>
          <ac:spMkLst>
            <pc:docMk/>
            <pc:sldMk cId="1800459148" sldId="423"/>
            <ac:spMk id="3" creationId="{4EE4C11D-6F78-F5C5-494C-358FF9C1889B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7:42.797" v="880"/>
        <pc:sldMkLst>
          <pc:docMk/>
          <pc:sldMk cId="481503748" sldId="424"/>
        </pc:sldMkLst>
        <pc:spChg chg="mod">
          <ac:chgData name="Giorgia Mori" userId="S::giorgia.mori@sydney.edu.au::b9c2535d-2405-4de5-bcab-314c50006d75" providerId="AD" clId="Web-{812B9ED0-F342-554D-9A29-F70FF68915A9}" dt="2023-03-17T04:57:42.797" v="880"/>
          <ac:spMkLst>
            <pc:docMk/>
            <pc:sldMk cId="481503748" sldId="424"/>
            <ac:spMk id="3" creationId="{F83930B3-2B47-43CA-7AAD-06508CB5BD35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7:47.844" v="881"/>
        <pc:sldMkLst>
          <pc:docMk/>
          <pc:sldMk cId="379299024" sldId="425"/>
        </pc:sldMkLst>
        <pc:spChg chg="mod">
          <ac:chgData name="Giorgia Mori" userId="S::giorgia.mori@sydney.edu.au::b9c2535d-2405-4de5-bcab-314c50006d75" providerId="AD" clId="Web-{812B9ED0-F342-554D-9A29-F70FF68915A9}" dt="2023-03-17T04:57:47.844" v="881"/>
          <ac:spMkLst>
            <pc:docMk/>
            <pc:sldMk cId="379299024" sldId="425"/>
            <ac:spMk id="3" creationId="{5F7E537F-C572-06A8-3F87-4BC6EADB8E78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7:55.157" v="883"/>
        <pc:sldMkLst>
          <pc:docMk/>
          <pc:sldMk cId="1691559404" sldId="426"/>
        </pc:sldMkLst>
        <pc:spChg chg="mod">
          <ac:chgData name="Giorgia Mori" userId="S::giorgia.mori@sydney.edu.au::b9c2535d-2405-4de5-bcab-314c50006d75" providerId="AD" clId="Web-{812B9ED0-F342-554D-9A29-F70FF68915A9}" dt="2023-03-17T04:57:55.157" v="883"/>
          <ac:spMkLst>
            <pc:docMk/>
            <pc:sldMk cId="1691559404" sldId="426"/>
            <ac:spMk id="30" creationId="{A2375AA8-99B1-749E-3A95-222E63918FBA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7:58.626" v="884"/>
        <pc:sldMkLst>
          <pc:docMk/>
          <pc:sldMk cId="253933499" sldId="428"/>
        </pc:sldMkLst>
        <pc:spChg chg="mod">
          <ac:chgData name="Giorgia Mori" userId="S::giorgia.mori@sydney.edu.au::b9c2535d-2405-4de5-bcab-314c50006d75" providerId="AD" clId="Web-{812B9ED0-F342-554D-9A29-F70FF68915A9}" dt="2023-03-17T04:57:58.626" v="884"/>
          <ac:spMkLst>
            <pc:docMk/>
            <pc:sldMk cId="253933499" sldId="428"/>
            <ac:spMk id="8" creationId="{810E323B-4948-31B6-14E4-AF82DEFF7227}"/>
          </ac:spMkLst>
        </pc:spChg>
        <pc:spChg chg="mod">
          <ac:chgData name="Giorgia Mori" userId="S::giorgia.mori@sydney.edu.au::b9c2535d-2405-4de5-bcab-314c50006d75" providerId="AD" clId="Web-{812B9ED0-F342-554D-9A29-F70FF68915A9}" dt="2023-03-17T04:41:38.911" v="862" actId="20577"/>
          <ac:spMkLst>
            <pc:docMk/>
            <pc:sldMk cId="253933499" sldId="428"/>
            <ac:spMk id="10" creationId="{79A95883-60E7-4E00-4AA1-D0B0DAC1D439}"/>
          </ac:spMkLst>
        </pc:spChg>
      </pc:sldChg>
      <pc:sldChg chg="del">
        <pc:chgData name="Giorgia Mori" userId="S::giorgia.mori@sydney.edu.au::b9c2535d-2405-4de5-bcab-314c50006d75" providerId="AD" clId="Web-{812B9ED0-F342-554D-9A29-F70FF68915A9}" dt="2023-03-17T04:55:17.950" v="863"/>
        <pc:sldMkLst>
          <pc:docMk/>
          <pc:sldMk cId="2502521773" sldId="429"/>
        </pc:sldMkLst>
      </pc:sldChg>
      <pc:sldChg chg="addSp delSp modSp modNotes">
        <pc:chgData name="Giorgia Mori" userId="S::giorgia.mori@sydney.edu.au::b9c2535d-2405-4de5-bcab-314c50006d75" providerId="AD" clId="Web-{812B9ED0-F342-554D-9A29-F70FF68915A9}" dt="2023-03-17T04:58:02.986" v="885"/>
        <pc:sldMkLst>
          <pc:docMk/>
          <pc:sldMk cId="2486156366" sldId="430"/>
        </pc:sldMkLst>
        <pc:spChg chg="del">
          <ac:chgData name="Giorgia Mori" userId="S::giorgia.mori@sydney.edu.au::b9c2535d-2405-4de5-bcab-314c50006d75" providerId="AD" clId="Web-{812B9ED0-F342-554D-9A29-F70FF68915A9}" dt="2023-03-17T00:35:43.546" v="9"/>
          <ac:spMkLst>
            <pc:docMk/>
            <pc:sldMk cId="2486156366" sldId="430"/>
            <ac:spMk id="2" creationId="{E2AC2B46-5CED-158F-EDC3-90767B767695}"/>
          </ac:spMkLst>
        </pc:spChg>
        <pc:spChg chg="mod">
          <ac:chgData name="Giorgia Mori" userId="S::giorgia.mori@sydney.edu.au::b9c2535d-2405-4de5-bcab-314c50006d75" providerId="AD" clId="Web-{812B9ED0-F342-554D-9A29-F70FF68915A9}" dt="2023-03-17T04:58:02.986" v="885"/>
          <ac:spMkLst>
            <pc:docMk/>
            <pc:sldMk cId="2486156366" sldId="430"/>
            <ac:spMk id="3" creationId="{550F9BD7-4904-FD47-3C5E-AEB7707A4F4A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0:35:46.608" v="10"/>
          <ac:spMkLst>
            <pc:docMk/>
            <pc:sldMk cId="2486156366" sldId="430"/>
            <ac:spMk id="5" creationId="{3358B895-6139-1543-7C73-376A447FAA94}"/>
          </ac:spMkLst>
        </pc:spChg>
        <pc:picChg chg="add mod">
          <ac:chgData name="Giorgia Mori" userId="S::giorgia.mori@sydney.edu.au::b9c2535d-2405-4de5-bcab-314c50006d75" providerId="AD" clId="Web-{812B9ED0-F342-554D-9A29-F70FF68915A9}" dt="2023-03-17T00:36:45.781" v="15" actId="1076"/>
          <ac:picMkLst>
            <pc:docMk/>
            <pc:sldMk cId="2486156366" sldId="430"/>
            <ac:picMk id="7" creationId="{6CA1DB09-3A00-B792-0A72-284B72BEC903}"/>
          </ac:picMkLst>
        </pc:picChg>
      </pc:sldChg>
      <pc:sldChg chg="modSp">
        <pc:chgData name="Giorgia Mori" userId="S::giorgia.mori@sydney.edu.au::b9c2535d-2405-4de5-bcab-314c50006d75" providerId="AD" clId="Web-{812B9ED0-F342-554D-9A29-F70FF68915A9}" dt="2023-03-17T01:14:13.555" v="116"/>
        <pc:sldMkLst>
          <pc:docMk/>
          <pc:sldMk cId="2178248358" sldId="433"/>
        </pc:sldMkLst>
        <pc:spChg chg="mod">
          <ac:chgData name="Giorgia Mori" userId="S::giorgia.mori@sydney.edu.au::b9c2535d-2405-4de5-bcab-314c50006d75" providerId="AD" clId="Web-{812B9ED0-F342-554D-9A29-F70FF68915A9}" dt="2023-03-17T01:14:06.929" v="115" actId="1076"/>
          <ac:spMkLst>
            <pc:docMk/>
            <pc:sldMk cId="2178248358" sldId="433"/>
            <ac:spMk id="4" creationId="{21E7D3C2-DFA7-C4FA-73A8-9BCD84D9C1DF}"/>
          </ac:spMkLst>
        </pc:spChg>
        <pc:picChg chg="ord">
          <ac:chgData name="Giorgia Mori" userId="S::giorgia.mori@sydney.edu.au::b9c2535d-2405-4de5-bcab-314c50006d75" providerId="AD" clId="Web-{812B9ED0-F342-554D-9A29-F70FF68915A9}" dt="2023-03-17T01:14:13.555" v="116"/>
          <ac:picMkLst>
            <pc:docMk/>
            <pc:sldMk cId="2178248358" sldId="433"/>
            <ac:picMk id="2" creationId="{58AD6B85-7A85-AC0D-27BE-A0D013FACDF0}"/>
          </ac:picMkLst>
        </pc:picChg>
      </pc:sldChg>
      <pc:sldChg chg="modSp">
        <pc:chgData name="Giorgia Mori" userId="S::giorgia.mori@sydney.edu.au::b9c2535d-2405-4de5-bcab-314c50006d75" providerId="AD" clId="Web-{812B9ED0-F342-554D-9A29-F70FF68915A9}" dt="2023-03-17T01:15:36.478" v="131" actId="1076"/>
        <pc:sldMkLst>
          <pc:docMk/>
          <pc:sldMk cId="2127859788" sldId="434"/>
        </pc:sldMkLst>
        <pc:spChg chg="mod">
          <ac:chgData name="Giorgia Mori" userId="S::giorgia.mori@sydney.edu.au::b9c2535d-2405-4de5-bcab-314c50006d75" providerId="AD" clId="Web-{812B9ED0-F342-554D-9A29-F70FF68915A9}" dt="2023-03-17T01:15:36.478" v="131" actId="1076"/>
          <ac:spMkLst>
            <pc:docMk/>
            <pc:sldMk cId="2127859788" sldId="434"/>
            <ac:spMk id="4" creationId="{21E7D3C2-DFA7-C4FA-73A8-9BCD84D9C1DF}"/>
          </ac:spMkLst>
        </pc:spChg>
        <pc:picChg chg="ord">
          <ac:chgData name="Giorgia Mori" userId="S::giorgia.mori@sydney.edu.au::b9c2535d-2405-4de5-bcab-314c50006d75" providerId="AD" clId="Web-{812B9ED0-F342-554D-9A29-F70FF68915A9}" dt="2023-03-17T01:15:33.650" v="130"/>
          <ac:picMkLst>
            <pc:docMk/>
            <pc:sldMk cId="2127859788" sldId="434"/>
            <ac:picMk id="2" creationId="{AFA81C53-2424-C3CC-EB7B-2C41CAE57853}"/>
          </ac:picMkLst>
        </pc:picChg>
      </pc:sldChg>
      <pc:sldChg chg="modSp">
        <pc:chgData name="Giorgia Mori" userId="S::giorgia.mori@sydney.edu.au::b9c2535d-2405-4de5-bcab-314c50006d75" providerId="AD" clId="Web-{812B9ED0-F342-554D-9A29-F70FF68915A9}" dt="2023-03-17T01:15:51.494" v="139" actId="20577"/>
        <pc:sldMkLst>
          <pc:docMk/>
          <pc:sldMk cId="2310412150" sldId="436"/>
        </pc:sldMkLst>
        <pc:spChg chg="mod">
          <ac:chgData name="Giorgia Mori" userId="S::giorgia.mori@sydney.edu.au::b9c2535d-2405-4de5-bcab-314c50006d75" providerId="AD" clId="Web-{812B9ED0-F342-554D-9A29-F70FF68915A9}" dt="2023-03-17T01:15:51.494" v="139" actId="20577"/>
          <ac:spMkLst>
            <pc:docMk/>
            <pc:sldMk cId="2310412150" sldId="436"/>
            <ac:spMk id="4" creationId="{21E7D3C2-DFA7-C4FA-73A8-9BCD84D9C1DF}"/>
          </ac:spMkLst>
        </pc:spChg>
      </pc:sldChg>
      <pc:sldChg chg="delSp modSp">
        <pc:chgData name="Giorgia Mori" userId="S::giorgia.mori@sydney.edu.au::b9c2535d-2405-4de5-bcab-314c50006d75" providerId="AD" clId="Web-{812B9ED0-F342-554D-9A29-F70FF68915A9}" dt="2023-03-17T04:25:37.899" v="766" actId="20577"/>
        <pc:sldMkLst>
          <pc:docMk/>
          <pc:sldMk cId="2362679140" sldId="437"/>
        </pc:sldMkLst>
        <pc:spChg chg="mod">
          <ac:chgData name="Giorgia Mori" userId="S::giorgia.mori@sydney.edu.au::b9c2535d-2405-4de5-bcab-314c50006d75" providerId="AD" clId="Web-{812B9ED0-F342-554D-9A29-F70FF68915A9}" dt="2023-03-17T01:20:04.158" v="165" actId="14100"/>
          <ac:spMkLst>
            <pc:docMk/>
            <pc:sldMk cId="2362679140" sldId="437"/>
            <ac:spMk id="4" creationId="{21E7D3C2-DFA7-C4FA-73A8-9BCD84D9C1DF}"/>
          </ac:spMkLst>
        </pc:spChg>
        <pc:spChg chg="del">
          <ac:chgData name="Giorgia Mori" userId="S::giorgia.mori@sydney.edu.au::b9c2535d-2405-4de5-bcab-314c50006d75" providerId="AD" clId="Web-{812B9ED0-F342-554D-9A29-F70FF68915A9}" dt="2023-03-17T01:20:56.986" v="167"/>
          <ac:spMkLst>
            <pc:docMk/>
            <pc:sldMk cId="2362679140" sldId="437"/>
            <ac:spMk id="5" creationId="{A1FCCA2D-4732-3462-3618-9511EB99E432}"/>
          </ac:spMkLst>
        </pc:spChg>
        <pc:spChg chg="mod">
          <ac:chgData name="Giorgia Mori" userId="S::giorgia.mori@sydney.edu.au::b9c2535d-2405-4de5-bcab-314c50006d75" providerId="AD" clId="Web-{812B9ED0-F342-554D-9A29-F70FF68915A9}" dt="2023-03-17T04:25:37.899" v="766" actId="20577"/>
          <ac:spMkLst>
            <pc:docMk/>
            <pc:sldMk cId="2362679140" sldId="437"/>
            <ac:spMk id="6" creationId="{D2913E10-E79B-7C19-B2C0-E1274067CA44}"/>
          </ac:spMkLst>
        </pc:spChg>
        <pc:picChg chg="ord">
          <ac:chgData name="Giorgia Mori" userId="S::giorgia.mori@sydney.edu.au::b9c2535d-2405-4de5-bcab-314c50006d75" providerId="AD" clId="Web-{812B9ED0-F342-554D-9A29-F70FF68915A9}" dt="2023-03-17T01:19:53.282" v="162"/>
          <ac:picMkLst>
            <pc:docMk/>
            <pc:sldMk cId="2362679140" sldId="437"/>
            <ac:picMk id="2" creationId="{1C311DEF-B4BC-5EEB-BAFC-6DD8AB3CEE84}"/>
          </ac:picMkLst>
        </pc:picChg>
      </pc:sldChg>
      <pc:sldChg chg="modSp">
        <pc:chgData name="Giorgia Mori" userId="S::giorgia.mori@sydney.edu.au::b9c2535d-2405-4de5-bcab-314c50006d75" providerId="AD" clId="Web-{812B9ED0-F342-554D-9A29-F70FF68915A9}" dt="2023-03-17T01:25:38.555" v="182"/>
        <pc:sldMkLst>
          <pc:docMk/>
          <pc:sldMk cId="933889655" sldId="439"/>
        </pc:sldMkLst>
        <pc:picChg chg="ord">
          <ac:chgData name="Giorgia Mori" userId="S::giorgia.mori@sydney.edu.au::b9c2535d-2405-4de5-bcab-314c50006d75" providerId="AD" clId="Web-{812B9ED0-F342-554D-9A29-F70FF68915A9}" dt="2023-03-17T01:25:38.555" v="182"/>
          <ac:picMkLst>
            <pc:docMk/>
            <pc:sldMk cId="933889655" sldId="439"/>
            <ac:picMk id="3" creationId="{F27A380B-C9CA-9475-6F28-E5D0CDC0C3FE}"/>
          </ac:picMkLst>
        </pc:picChg>
      </pc:sldChg>
      <pc:sldChg chg="modSp">
        <pc:chgData name="Giorgia Mori" userId="S::giorgia.mori@sydney.edu.au::b9c2535d-2405-4de5-bcab-314c50006d75" providerId="AD" clId="Web-{812B9ED0-F342-554D-9A29-F70FF68915A9}" dt="2023-03-17T04:57:50.985" v="882"/>
        <pc:sldMkLst>
          <pc:docMk/>
          <pc:sldMk cId="692415755" sldId="440"/>
        </pc:sldMkLst>
        <pc:spChg chg="mod">
          <ac:chgData name="Giorgia Mori" userId="S::giorgia.mori@sydney.edu.au::b9c2535d-2405-4de5-bcab-314c50006d75" providerId="AD" clId="Web-{812B9ED0-F342-554D-9A29-F70FF68915A9}" dt="2023-03-17T04:57:50.985" v="882"/>
          <ac:spMkLst>
            <pc:docMk/>
            <pc:sldMk cId="692415755" sldId="440"/>
            <ac:spMk id="3" creationId="{5F7E537F-C572-06A8-3F87-4BC6EADB8E78}"/>
          </ac:spMkLst>
        </pc:spChg>
      </pc:sldChg>
      <pc:sldChg chg="addSp delSp modSp modNotes">
        <pc:chgData name="Giorgia Mori" userId="S::giorgia.mori@sydney.edu.au::b9c2535d-2405-4de5-bcab-314c50006d75" providerId="AD" clId="Web-{812B9ED0-F342-554D-9A29-F70FF68915A9}" dt="2023-03-17T05:05:18.326" v="933" actId="20577"/>
        <pc:sldMkLst>
          <pc:docMk/>
          <pc:sldMk cId="1951286696" sldId="441"/>
        </pc:sldMkLst>
        <pc:spChg chg="del mod">
          <ac:chgData name="Giorgia Mori" userId="S::giorgia.mori@sydney.edu.au::b9c2535d-2405-4de5-bcab-314c50006d75" providerId="AD" clId="Web-{812B9ED0-F342-554D-9A29-F70FF68915A9}" dt="2023-03-17T05:01:26.304" v="893"/>
          <ac:spMkLst>
            <pc:docMk/>
            <pc:sldMk cId="1951286696" sldId="441"/>
            <ac:spMk id="2" creationId="{AD6033ED-44FB-7F3E-8552-90BEAA05A4CE}"/>
          </ac:spMkLst>
        </pc:spChg>
        <pc:spChg chg="mod">
          <ac:chgData name="Giorgia Mori" userId="S::giorgia.mori@sydney.edu.au::b9c2535d-2405-4de5-bcab-314c50006d75" providerId="AD" clId="Web-{812B9ED0-F342-554D-9A29-F70FF68915A9}" dt="2023-03-17T04:58:13.720" v="886"/>
          <ac:spMkLst>
            <pc:docMk/>
            <pc:sldMk cId="1951286696" sldId="441"/>
            <ac:spMk id="3" creationId="{565E5E96-851A-FBE1-4882-C4A1CE1D2FDA}"/>
          </ac:spMkLst>
        </pc:spChg>
        <pc:spChg chg="mod">
          <ac:chgData name="Giorgia Mori" userId="S::giorgia.mori@sydney.edu.au::b9c2535d-2405-4de5-bcab-314c50006d75" providerId="AD" clId="Web-{812B9ED0-F342-554D-9A29-F70FF68915A9}" dt="2023-03-17T05:05:18.326" v="933" actId="20577"/>
          <ac:spMkLst>
            <pc:docMk/>
            <pc:sldMk cId="1951286696" sldId="441"/>
            <ac:spMk id="7" creationId="{2063C29C-1BAA-4117-0145-9678E8D4DC89}"/>
          </ac:spMkLst>
        </pc:spChg>
        <pc:picChg chg="add mod">
          <ac:chgData name="Giorgia Mori" userId="S::giorgia.mori@sydney.edu.au::b9c2535d-2405-4de5-bcab-314c50006d75" providerId="AD" clId="Web-{812B9ED0-F342-554D-9A29-F70FF68915A9}" dt="2023-03-17T05:02:14.993" v="897" actId="1076"/>
          <ac:picMkLst>
            <pc:docMk/>
            <pc:sldMk cId="1951286696" sldId="441"/>
            <ac:picMk id="5" creationId="{BA51C814-178C-699B-5229-F9EA37C15625}"/>
          </ac:picMkLst>
        </pc:picChg>
      </pc:sldChg>
      <pc:sldChg chg="addSp modSp">
        <pc:chgData name="Giorgia Mori" userId="S::giorgia.mori@sydney.edu.au::b9c2535d-2405-4de5-bcab-314c50006d75" providerId="AD" clId="Web-{812B9ED0-F342-554D-9A29-F70FF68915A9}" dt="2023-03-17T05:39:21.509" v="997" actId="20577"/>
        <pc:sldMkLst>
          <pc:docMk/>
          <pc:sldMk cId="1720623876" sldId="445"/>
        </pc:sldMkLst>
        <pc:spChg chg="mod">
          <ac:chgData name="Giorgia Mori" userId="S::giorgia.mori@sydney.edu.au::b9c2535d-2405-4de5-bcab-314c50006d75" providerId="AD" clId="Web-{812B9ED0-F342-554D-9A29-F70FF68915A9}" dt="2023-03-17T05:39:01.602" v="995" actId="1076"/>
          <ac:spMkLst>
            <pc:docMk/>
            <pc:sldMk cId="1720623876" sldId="445"/>
            <ac:spMk id="3" creationId="{1175B72B-2ED7-58D7-B5C2-C54BF9FBAE8E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5:39:21.509" v="997" actId="20577"/>
          <ac:spMkLst>
            <pc:docMk/>
            <pc:sldMk cId="1720623876" sldId="445"/>
            <ac:spMk id="4" creationId="{F302012C-82C6-FCEA-26B5-AF56F4E0DBDA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5:26:36.633" v="935"/>
        <pc:sldMkLst>
          <pc:docMk/>
          <pc:sldMk cId="1149601366" sldId="446"/>
        </pc:sldMkLst>
        <pc:spChg chg="mod">
          <ac:chgData name="Giorgia Mori" userId="S::giorgia.mori@sydney.edu.au::b9c2535d-2405-4de5-bcab-314c50006d75" providerId="AD" clId="Web-{812B9ED0-F342-554D-9A29-F70FF68915A9}" dt="2023-03-17T05:26:36.633" v="935"/>
          <ac:spMkLst>
            <pc:docMk/>
            <pc:sldMk cId="1149601366" sldId="446"/>
            <ac:spMk id="3" creationId="{F266E42A-B5C1-787F-E8F1-326AA0360171}"/>
          </ac:spMkLst>
        </pc:spChg>
      </pc:sldChg>
      <pc:sldChg chg="modSp modNotes">
        <pc:chgData name="Giorgia Mori" userId="S::giorgia.mori@sydney.edu.au::b9c2535d-2405-4de5-bcab-314c50006d75" providerId="AD" clId="Web-{812B9ED0-F342-554D-9A29-F70FF68915A9}" dt="2023-03-17T05:40:18.777" v="1002"/>
        <pc:sldMkLst>
          <pc:docMk/>
          <pc:sldMk cId="1613324957" sldId="447"/>
        </pc:sldMkLst>
        <pc:spChg chg="mod">
          <ac:chgData name="Giorgia Mori" userId="S::giorgia.mori@sydney.edu.au::b9c2535d-2405-4de5-bcab-314c50006d75" providerId="AD" clId="Web-{812B9ED0-F342-554D-9A29-F70FF68915A9}" dt="2023-03-17T05:39:57.120" v="1000" actId="20577"/>
          <ac:spMkLst>
            <pc:docMk/>
            <pc:sldMk cId="1613324957" sldId="447"/>
            <ac:spMk id="9" creationId="{93F65614-099C-2DF4-860A-A471361B5A49}"/>
          </ac:spMkLst>
        </pc:spChg>
      </pc:sldChg>
      <pc:sldChg chg="addSp delSp modSp modNotes">
        <pc:chgData name="Giorgia Mori" userId="S::giorgia.mori@sydney.edu.au::b9c2535d-2405-4de5-bcab-314c50006d75" providerId="AD" clId="Web-{812B9ED0-F342-554D-9A29-F70FF68915A9}" dt="2023-03-17T05:26:55.055" v="937" actId="20577"/>
        <pc:sldMkLst>
          <pc:docMk/>
          <pc:sldMk cId="2191045404" sldId="451"/>
        </pc:sldMkLst>
        <pc:spChg chg="del mod">
          <ac:chgData name="Giorgia Mori" userId="S::giorgia.mori@sydney.edu.au::b9c2535d-2405-4de5-bcab-314c50006d75" providerId="AD" clId="Web-{812B9ED0-F342-554D-9A29-F70FF68915A9}" dt="2023-03-17T01:41:24.797" v="195"/>
          <ac:spMkLst>
            <pc:docMk/>
            <pc:sldMk cId="2191045404" sldId="451"/>
            <ac:spMk id="2" creationId="{13DDD9CF-804A-16AD-7D2C-1E25437D7C7E}"/>
          </ac:spMkLst>
        </pc:spChg>
        <pc:spChg chg="mod">
          <ac:chgData name="Giorgia Mori" userId="S::giorgia.mori@sydney.edu.au::b9c2535d-2405-4de5-bcab-314c50006d75" providerId="AD" clId="Web-{812B9ED0-F342-554D-9A29-F70FF68915A9}" dt="2023-03-17T05:26:55.055" v="937" actId="20577"/>
          <ac:spMkLst>
            <pc:docMk/>
            <pc:sldMk cId="2191045404" sldId="451"/>
            <ac:spMk id="3" creationId="{B1729448-5F50-50CE-2334-014CEF097024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1:41:22.969" v="194"/>
          <ac:spMkLst>
            <pc:docMk/>
            <pc:sldMk cId="2191045404" sldId="451"/>
            <ac:spMk id="5" creationId="{0B1F0047-EA69-982F-7E88-023E48A901F0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1:45:04.084" v="197"/>
          <ac:spMkLst>
            <pc:docMk/>
            <pc:sldMk cId="2191045404" sldId="451"/>
            <ac:spMk id="7" creationId="{10DE2F77-E0D5-74E8-1A95-F9734386D75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01.921" v="496" actId="1076"/>
          <ac:spMkLst>
            <pc:docMk/>
            <pc:sldMk cId="2191045404" sldId="451"/>
            <ac:spMk id="9" creationId="{D896CD85-FC19-4442-462B-D30650A1EE13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0:43.855" v="255" actId="1076"/>
          <ac:spMkLst>
            <pc:docMk/>
            <pc:sldMk cId="2191045404" sldId="451"/>
            <ac:spMk id="10" creationId="{A8BFBC42-B8FE-B64A-D784-09743B5E1FCB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01.937" v="497" actId="1076"/>
          <ac:spMkLst>
            <pc:docMk/>
            <pc:sldMk cId="2191045404" sldId="451"/>
            <ac:spMk id="11" creationId="{6236F8D4-1496-2895-6C18-F9CFBD9D76E8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01.952" v="498" actId="1076"/>
          <ac:spMkLst>
            <pc:docMk/>
            <pc:sldMk cId="2191045404" sldId="451"/>
            <ac:spMk id="12" creationId="{748C91D0-B9E4-40C3-2CD7-19EA6A1C2D93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0:43.840" v="254" actId="1076"/>
          <ac:spMkLst>
            <pc:docMk/>
            <pc:sldMk cId="2191045404" sldId="451"/>
            <ac:spMk id="13" creationId="{141BEAA8-3E35-C7E1-DEF5-1B14077DE443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01.983" v="499" actId="1076"/>
          <ac:spMkLst>
            <pc:docMk/>
            <pc:sldMk cId="2191045404" sldId="451"/>
            <ac:spMk id="14" creationId="{7F40F5E3-C999-0646-3AC0-0C2E6B6A0133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01.999" v="500" actId="1076"/>
          <ac:spMkLst>
            <pc:docMk/>
            <pc:sldMk cId="2191045404" sldId="451"/>
            <ac:spMk id="15" creationId="{E3807963-6C2B-8E9F-40B2-32B20933B72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0:43.793" v="250" actId="1076"/>
          <ac:spMkLst>
            <pc:docMk/>
            <pc:sldMk cId="2191045404" sldId="451"/>
            <ac:spMk id="16" creationId="{A2A82838-6599-FF15-BDBB-751ED50E291B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0:43.764" v="249" actId="1076"/>
          <ac:spMkLst>
            <pc:docMk/>
            <pc:sldMk cId="2191045404" sldId="451"/>
            <ac:spMk id="17" creationId="{37293971-8BD4-F7E7-9FE3-26671B67A8F5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2:50.389" v="495" actId="1076"/>
          <ac:spMkLst>
            <pc:docMk/>
            <pc:sldMk cId="2191045404" sldId="451"/>
            <ac:spMk id="18" creationId="{DCA31D84-494C-97F8-B7A3-59518331A4F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1:13.871" v="266" actId="1076"/>
          <ac:spMkLst>
            <pc:docMk/>
            <pc:sldMk cId="2191045404" sldId="451"/>
            <ac:spMk id="19" creationId="{50786689-6A8E-3158-B6BD-BBF681F502AE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13.593" v="502" actId="1076"/>
          <ac:spMkLst>
            <pc:docMk/>
            <pc:sldMk cId="2191045404" sldId="451"/>
            <ac:spMk id="20" creationId="{A0CA8728-77AD-F837-3A0E-40C323D1CCA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2:17.467" v="479" actId="1076"/>
          <ac:spMkLst>
            <pc:docMk/>
            <pc:sldMk cId="2191045404" sldId="451"/>
            <ac:spMk id="21" creationId="{A992D050-4D26-9037-7EC1-E370AE7AF93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13.624" v="503" actId="1076"/>
          <ac:spMkLst>
            <pc:docMk/>
            <pc:sldMk cId="2191045404" sldId="451"/>
            <ac:spMk id="22" creationId="{0643EDC8-39E3-0BC1-BE4A-1CF6E5DAC1A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13.640" v="504" actId="1076"/>
          <ac:spMkLst>
            <pc:docMk/>
            <pc:sldMk cId="2191045404" sldId="451"/>
            <ac:spMk id="23" creationId="{6BFB4ACA-F2C1-43BF-542F-B2FCC3BE72D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2:17.529" v="482" actId="1076"/>
          <ac:spMkLst>
            <pc:docMk/>
            <pc:sldMk cId="2191045404" sldId="451"/>
            <ac:spMk id="24" creationId="{5DC0E9D7-D463-6D3D-2575-922C4F5CEDFF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13.640" v="505" actId="1076"/>
          <ac:spMkLst>
            <pc:docMk/>
            <pc:sldMk cId="2191045404" sldId="451"/>
            <ac:spMk id="25" creationId="{7770E8B4-8513-CF1C-F73B-07E29D1232E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13.656" v="506" actId="1076"/>
          <ac:spMkLst>
            <pc:docMk/>
            <pc:sldMk cId="2191045404" sldId="451"/>
            <ac:spMk id="26" creationId="{D0A4C66A-FD02-6A82-36FE-60856557FB8E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3:06.124" v="501" actId="1076"/>
          <ac:spMkLst>
            <pc:docMk/>
            <pc:sldMk cId="2191045404" sldId="451"/>
            <ac:spMk id="27" creationId="{AD5D405B-50B1-4951-4DCB-FC086E3F6D04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2:43.155" v="494" actId="1076"/>
          <ac:spMkLst>
            <pc:docMk/>
            <pc:sldMk cId="2191045404" sldId="451"/>
            <ac:spMk id="28" creationId="{506D7A71-2C25-30E0-2039-7191F67C3089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2:35.999" v="493" actId="1076"/>
          <ac:spMkLst>
            <pc:docMk/>
            <pc:sldMk cId="2191045404" sldId="451"/>
            <ac:spMk id="29" creationId="{3644A7E5-5040-7733-3AE4-FC884903C89C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12:26.217" v="490" actId="20577"/>
          <ac:spMkLst>
            <pc:docMk/>
            <pc:sldMk cId="2191045404" sldId="451"/>
            <ac:spMk id="30" creationId="{124A4118-F693-D9B0-0A96-61D6BE4BA511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77"/>
          <ac:spMkLst>
            <pc:docMk/>
            <pc:sldMk cId="2191045404" sldId="451"/>
            <ac:spMk id="31" creationId="{7E669B05-B973-E4AA-D091-DB1ECD6F6F90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76"/>
          <ac:spMkLst>
            <pc:docMk/>
            <pc:sldMk cId="2191045404" sldId="451"/>
            <ac:spMk id="32" creationId="{BB6FB3EC-81C9-7C4E-D75C-641F124AC548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75"/>
          <ac:spMkLst>
            <pc:docMk/>
            <pc:sldMk cId="2191045404" sldId="451"/>
            <ac:spMk id="33" creationId="{F0538164-D11B-E3FC-283F-F0519115ADDD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74"/>
          <ac:spMkLst>
            <pc:docMk/>
            <pc:sldMk cId="2191045404" sldId="451"/>
            <ac:spMk id="34" creationId="{D83A3988-F2F7-7B10-B192-E3CC0BD8CC4F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73"/>
          <ac:spMkLst>
            <pc:docMk/>
            <pc:sldMk cId="2191045404" sldId="451"/>
            <ac:spMk id="35" creationId="{112578DD-AD23-3277-7932-7B46606B20F2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72"/>
          <ac:spMkLst>
            <pc:docMk/>
            <pc:sldMk cId="2191045404" sldId="451"/>
            <ac:spMk id="36" creationId="{E9B5CCDF-183E-D52C-61A8-4414850F6B03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71"/>
          <ac:spMkLst>
            <pc:docMk/>
            <pc:sldMk cId="2191045404" sldId="451"/>
            <ac:spMk id="37" creationId="{B9586357-0DC5-6AF1-E01B-3371791A9825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70"/>
          <ac:spMkLst>
            <pc:docMk/>
            <pc:sldMk cId="2191045404" sldId="451"/>
            <ac:spMk id="38" creationId="{6D0630BD-25D7-C520-DF5A-9CCC77D592B2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9"/>
          <ac:spMkLst>
            <pc:docMk/>
            <pc:sldMk cId="2191045404" sldId="451"/>
            <ac:spMk id="39" creationId="{E2EE29E6-11C8-CD33-7601-897FB0E51AE1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8"/>
          <ac:spMkLst>
            <pc:docMk/>
            <pc:sldMk cId="2191045404" sldId="451"/>
            <ac:spMk id="40" creationId="{9CA803C4-2054-FC9F-E410-59F054D755FF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7"/>
          <ac:spMkLst>
            <pc:docMk/>
            <pc:sldMk cId="2191045404" sldId="451"/>
            <ac:spMk id="41" creationId="{978BC392-BEC7-22EB-E94A-1CEB1132B0B2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6"/>
          <ac:spMkLst>
            <pc:docMk/>
            <pc:sldMk cId="2191045404" sldId="451"/>
            <ac:spMk id="42" creationId="{84673713-963B-F747-C8A3-6272454792FE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5"/>
          <ac:spMkLst>
            <pc:docMk/>
            <pc:sldMk cId="2191045404" sldId="451"/>
            <ac:spMk id="43" creationId="{B1A8C82C-2D8D-E2A9-2BAA-628B86C92BBD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4"/>
          <ac:spMkLst>
            <pc:docMk/>
            <pc:sldMk cId="2191045404" sldId="451"/>
            <ac:spMk id="44" creationId="{E493FCCC-9626-C1DC-389D-1463ED049D00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3"/>
          <ac:spMkLst>
            <pc:docMk/>
            <pc:sldMk cId="2191045404" sldId="451"/>
            <ac:spMk id="45" creationId="{D8F7CD67-81CC-82C6-FA3B-B3F343172FC6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2"/>
          <ac:spMkLst>
            <pc:docMk/>
            <pc:sldMk cId="2191045404" sldId="451"/>
            <ac:spMk id="46" creationId="{893D1A59-54FD-E783-B8B4-0655CF9268D4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1"/>
          <ac:spMkLst>
            <pc:docMk/>
            <pc:sldMk cId="2191045404" sldId="451"/>
            <ac:spMk id="47" creationId="{5BC34D01-2692-2E9E-B1F9-115DE8A6CBF9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60"/>
          <ac:spMkLst>
            <pc:docMk/>
            <pc:sldMk cId="2191045404" sldId="451"/>
            <ac:spMk id="48" creationId="{5C3E218E-8BAA-31CB-849F-558E4CCD5EDD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59"/>
          <ac:spMkLst>
            <pc:docMk/>
            <pc:sldMk cId="2191045404" sldId="451"/>
            <ac:spMk id="49" creationId="{63AD602B-F863-3335-57EE-699326A1864B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58"/>
          <ac:spMkLst>
            <pc:docMk/>
            <pc:sldMk cId="2191045404" sldId="451"/>
            <ac:spMk id="50" creationId="{FBD07ECF-D5C6-E899-CB4D-B45353E2BD82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57"/>
          <ac:spMkLst>
            <pc:docMk/>
            <pc:sldMk cId="2191045404" sldId="451"/>
            <ac:spMk id="51" creationId="{FA88B980-4BE0-4628-6F59-90760F692C61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56"/>
          <ac:spMkLst>
            <pc:docMk/>
            <pc:sldMk cId="2191045404" sldId="451"/>
            <ac:spMk id="52" creationId="{12AE64DA-2321-2529-5EB7-1C505E2A441F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55"/>
          <ac:spMkLst>
            <pc:docMk/>
            <pc:sldMk cId="2191045404" sldId="451"/>
            <ac:spMk id="53" creationId="{CC2928A3-1FD1-3B67-2D65-D77912E5B99B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54"/>
          <ac:spMkLst>
            <pc:docMk/>
            <pc:sldMk cId="2191045404" sldId="451"/>
            <ac:spMk id="54" creationId="{5D577840-D54D-362C-7C22-72B90CABFC33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53"/>
          <ac:spMkLst>
            <pc:docMk/>
            <pc:sldMk cId="2191045404" sldId="451"/>
            <ac:spMk id="55" creationId="{8A707D85-D444-1490-9B89-FC34B7D77D50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52"/>
          <ac:spMkLst>
            <pc:docMk/>
            <pc:sldMk cId="2191045404" sldId="451"/>
            <ac:spMk id="56" creationId="{76D1DB5C-2581-9540-9598-5CFD31675B54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45" v="451"/>
          <ac:spMkLst>
            <pc:docMk/>
            <pc:sldMk cId="2191045404" sldId="451"/>
            <ac:spMk id="57" creationId="{F17C2111-496E-3F08-A1B3-B776BBB197DD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50"/>
          <ac:spMkLst>
            <pc:docMk/>
            <pc:sldMk cId="2191045404" sldId="451"/>
            <ac:spMk id="58" creationId="{196712E5-8380-522A-B016-9E18361B0413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9"/>
          <ac:spMkLst>
            <pc:docMk/>
            <pc:sldMk cId="2191045404" sldId="451"/>
            <ac:spMk id="59" creationId="{1B62C95F-D368-6DA5-D93A-CE08DFFF190E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8"/>
          <ac:spMkLst>
            <pc:docMk/>
            <pc:sldMk cId="2191045404" sldId="451"/>
            <ac:spMk id="60" creationId="{F37F63CF-8B4E-9C5B-2777-63DC286231A3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7"/>
          <ac:spMkLst>
            <pc:docMk/>
            <pc:sldMk cId="2191045404" sldId="451"/>
            <ac:spMk id="61" creationId="{2508AF42-3D40-C407-5C5D-AF91AA86B1B6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6"/>
          <ac:spMkLst>
            <pc:docMk/>
            <pc:sldMk cId="2191045404" sldId="451"/>
            <ac:spMk id="62" creationId="{A3984FC1-CA8D-97E4-0BC0-2EC523CA7A87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5"/>
          <ac:spMkLst>
            <pc:docMk/>
            <pc:sldMk cId="2191045404" sldId="451"/>
            <ac:spMk id="63" creationId="{784408E9-F233-2989-03A9-16A9AF680FA9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4"/>
          <ac:spMkLst>
            <pc:docMk/>
            <pc:sldMk cId="2191045404" sldId="451"/>
            <ac:spMk id="64" creationId="{F1DA0C1F-9E80-4717-6829-9604A0C45106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3"/>
          <ac:spMkLst>
            <pc:docMk/>
            <pc:sldMk cId="2191045404" sldId="451"/>
            <ac:spMk id="65" creationId="{D627B890-5D30-5600-6876-C40B0F6FCE88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2"/>
          <ac:spMkLst>
            <pc:docMk/>
            <pc:sldMk cId="2191045404" sldId="451"/>
            <ac:spMk id="66" creationId="{3062667F-7003-6370-8C76-E5934634E5E3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1"/>
          <ac:spMkLst>
            <pc:docMk/>
            <pc:sldMk cId="2191045404" sldId="451"/>
            <ac:spMk id="67" creationId="{D069F768-DC66-DAA0-BF3C-5D2B448B3280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40"/>
          <ac:spMkLst>
            <pc:docMk/>
            <pc:sldMk cId="2191045404" sldId="451"/>
            <ac:spMk id="68" creationId="{949F37D4-EF3C-B162-C4DB-5630AF841E98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9"/>
          <ac:spMkLst>
            <pc:docMk/>
            <pc:sldMk cId="2191045404" sldId="451"/>
            <ac:spMk id="69" creationId="{0C8D4A7D-8249-A9F2-E9CE-9A670803127F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8"/>
          <ac:spMkLst>
            <pc:docMk/>
            <pc:sldMk cId="2191045404" sldId="451"/>
            <ac:spMk id="70" creationId="{693F7CBB-0503-423A-0AA6-1A86A42EA5A4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7"/>
          <ac:spMkLst>
            <pc:docMk/>
            <pc:sldMk cId="2191045404" sldId="451"/>
            <ac:spMk id="71" creationId="{B7262A30-FA32-62CC-8802-F4B6F513F708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6"/>
          <ac:spMkLst>
            <pc:docMk/>
            <pc:sldMk cId="2191045404" sldId="451"/>
            <ac:spMk id="72" creationId="{A23E0E5E-60BD-9912-3948-0A0258D030D2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5"/>
          <ac:spMkLst>
            <pc:docMk/>
            <pc:sldMk cId="2191045404" sldId="451"/>
            <ac:spMk id="73" creationId="{81765CB8-64C6-A3BA-072F-30FAE587AC35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4"/>
          <ac:spMkLst>
            <pc:docMk/>
            <pc:sldMk cId="2191045404" sldId="451"/>
            <ac:spMk id="74" creationId="{11ED2287-2052-5EE8-9089-D89F09948A17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3"/>
          <ac:spMkLst>
            <pc:docMk/>
            <pc:sldMk cId="2191045404" sldId="451"/>
            <ac:spMk id="75" creationId="{058A9B45-F478-C762-EFDF-0C548834C67F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2"/>
          <ac:spMkLst>
            <pc:docMk/>
            <pc:sldMk cId="2191045404" sldId="451"/>
            <ac:spMk id="76" creationId="{60F42E84-27A2-7D62-DC50-017E592B8E4A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1"/>
          <ac:spMkLst>
            <pc:docMk/>
            <pc:sldMk cId="2191045404" sldId="451"/>
            <ac:spMk id="77" creationId="{0CAFF863-077C-E6B3-00F9-47DC795D0A61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30"/>
          <ac:spMkLst>
            <pc:docMk/>
            <pc:sldMk cId="2191045404" sldId="451"/>
            <ac:spMk id="78" creationId="{199BFC1F-B76C-EB0F-C0CB-FD43C8DA3FEB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9"/>
          <ac:spMkLst>
            <pc:docMk/>
            <pc:sldMk cId="2191045404" sldId="451"/>
            <ac:spMk id="79" creationId="{5D063EAE-1376-CEB3-3995-E956FBD67BEC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8"/>
          <ac:spMkLst>
            <pc:docMk/>
            <pc:sldMk cId="2191045404" sldId="451"/>
            <ac:spMk id="80" creationId="{C9648F8B-9B99-8161-8957-9A7600C37F42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7"/>
          <ac:spMkLst>
            <pc:docMk/>
            <pc:sldMk cId="2191045404" sldId="451"/>
            <ac:spMk id="81" creationId="{92F7F31B-8F1D-366A-57BC-D5BA10E694C7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6"/>
          <ac:spMkLst>
            <pc:docMk/>
            <pc:sldMk cId="2191045404" sldId="451"/>
            <ac:spMk id="82" creationId="{ADFB64D4-274E-B4D2-5B92-EECB1CF3775D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5"/>
          <ac:spMkLst>
            <pc:docMk/>
            <pc:sldMk cId="2191045404" sldId="451"/>
            <ac:spMk id="83" creationId="{60ADCBE0-D31D-1E20-C878-446C85ABF32E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4"/>
          <ac:spMkLst>
            <pc:docMk/>
            <pc:sldMk cId="2191045404" sldId="451"/>
            <ac:spMk id="84" creationId="{15D12D2B-B297-8BD4-374E-BA02B9E1D59C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3"/>
          <ac:spMkLst>
            <pc:docMk/>
            <pc:sldMk cId="2191045404" sldId="451"/>
            <ac:spMk id="85" creationId="{EFF43A63-11D4-6530-DD9C-079B31F483CB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2"/>
          <ac:spMkLst>
            <pc:docMk/>
            <pc:sldMk cId="2191045404" sldId="451"/>
            <ac:spMk id="86" creationId="{8DA83E2E-B70E-CEA2-7482-BFA48CF8CDAF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1"/>
          <ac:spMkLst>
            <pc:docMk/>
            <pc:sldMk cId="2191045404" sldId="451"/>
            <ac:spMk id="87" creationId="{40EDAC14-B306-6EC6-E0D3-B284BCF02633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20"/>
          <ac:spMkLst>
            <pc:docMk/>
            <pc:sldMk cId="2191045404" sldId="451"/>
            <ac:spMk id="88" creationId="{ADBA8E33-0B68-0F89-9D34-03E50ED01F7F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19"/>
          <ac:spMkLst>
            <pc:docMk/>
            <pc:sldMk cId="2191045404" sldId="451"/>
            <ac:spMk id="89" creationId="{777EF2B9-1851-D884-BCF5-EBB2C4891164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18"/>
          <ac:spMkLst>
            <pc:docMk/>
            <pc:sldMk cId="2191045404" sldId="451"/>
            <ac:spMk id="90" creationId="{66851104-47BA-7E86-5853-5D2E1235153F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17"/>
          <ac:spMkLst>
            <pc:docMk/>
            <pc:sldMk cId="2191045404" sldId="451"/>
            <ac:spMk id="91" creationId="{CB25AE7D-5DBA-0B6B-01A1-A79103C3E7DB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29" v="416"/>
          <ac:spMkLst>
            <pc:docMk/>
            <pc:sldMk cId="2191045404" sldId="451"/>
            <ac:spMk id="92" creationId="{1D11B2A4-A7E1-2421-21AF-965793AA2327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13" v="415"/>
          <ac:spMkLst>
            <pc:docMk/>
            <pc:sldMk cId="2191045404" sldId="451"/>
            <ac:spMk id="93" creationId="{A26300CC-679A-7941-02DB-9CC9B625A43E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13" v="414"/>
          <ac:spMkLst>
            <pc:docMk/>
            <pc:sldMk cId="2191045404" sldId="451"/>
            <ac:spMk id="94" creationId="{B022D96A-E70F-4ECC-9211-040BDC8D4EBA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13" v="413"/>
          <ac:spMkLst>
            <pc:docMk/>
            <pc:sldMk cId="2191045404" sldId="451"/>
            <ac:spMk id="95" creationId="{1416F136-1448-DC98-A649-E27414A7BB48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8.513" v="412"/>
          <ac:spMkLst>
            <pc:docMk/>
            <pc:sldMk cId="2191045404" sldId="451"/>
            <ac:spMk id="96" creationId="{FAC9953A-5539-625C-7E7F-837DFA98AE10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11"/>
          <ac:spMkLst>
            <pc:docMk/>
            <pc:sldMk cId="2191045404" sldId="451"/>
            <ac:spMk id="97" creationId="{0C598929-12EB-787F-5672-1817C17AB747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10"/>
          <ac:spMkLst>
            <pc:docMk/>
            <pc:sldMk cId="2191045404" sldId="451"/>
            <ac:spMk id="98" creationId="{69A02BCF-E2FE-639E-7A65-33A417CB22B6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09"/>
          <ac:spMkLst>
            <pc:docMk/>
            <pc:sldMk cId="2191045404" sldId="451"/>
            <ac:spMk id="99" creationId="{8F4DE730-666F-577A-F451-0A46FD955D6C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08"/>
          <ac:spMkLst>
            <pc:docMk/>
            <pc:sldMk cId="2191045404" sldId="451"/>
            <ac:spMk id="100" creationId="{38D5DFF5-36E3-74C6-25D6-BE465DAEC797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07"/>
          <ac:spMkLst>
            <pc:docMk/>
            <pc:sldMk cId="2191045404" sldId="451"/>
            <ac:spMk id="101" creationId="{3420C3BD-0255-DAF9-6595-7D4FC49C7397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06"/>
          <ac:spMkLst>
            <pc:docMk/>
            <pc:sldMk cId="2191045404" sldId="451"/>
            <ac:spMk id="102" creationId="{0D483B29-9FA9-4513-20A6-1AA9FCECC64C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05"/>
          <ac:spMkLst>
            <pc:docMk/>
            <pc:sldMk cId="2191045404" sldId="451"/>
            <ac:spMk id="103" creationId="{8C071EC2-77D2-D474-FE83-A915ABEF6D10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04"/>
          <ac:spMkLst>
            <pc:docMk/>
            <pc:sldMk cId="2191045404" sldId="451"/>
            <ac:spMk id="104" creationId="{BF9C5A45-B086-E65C-DA67-F00B07ECCC4B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03"/>
          <ac:spMkLst>
            <pc:docMk/>
            <pc:sldMk cId="2191045404" sldId="451"/>
            <ac:spMk id="105" creationId="{79D769C9-60E3-B2AC-F14D-C0D2A4DA398C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98" v="402"/>
          <ac:spMkLst>
            <pc:docMk/>
            <pc:sldMk cId="2191045404" sldId="451"/>
            <ac:spMk id="106" creationId="{877A64C2-392E-0DE2-22EF-4405BE3827A4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12:01.982" v="401"/>
          <ac:spMkLst>
            <pc:docMk/>
            <pc:sldMk cId="2191045404" sldId="451"/>
            <ac:spMk id="107" creationId="{4E86B90D-8001-31B4-0180-AB06DE90B10C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400"/>
          <ac:spMkLst>
            <pc:docMk/>
            <pc:sldMk cId="2191045404" sldId="451"/>
            <ac:spMk id="108" creationId="{FD239D4D-B36C-7E28-3F9F-1304FCE054B5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9"/>
          <ac:spMkLst>
            <pc:docMk/>
            <pc:sldMk cId="2191045404" sldId="451"/>
            <ac:spMk id="109" creationId="{E46468DF-287F-B59A-1A91-8528ABA43EB7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8"/>
          <ac:spMkLst>
            <pc:docMk/>
            <pc:sldMk cId="2191045404" sldId="451"/>
            <ac:spMk id="110" creationId="{1A6D811F-6377-CE3D-F512-31AFFEEA38A0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7"/>
          <ac:spMkLst>
            <pc:docMk/>
            <pc:sldMk cId="2191045404" sldId="451"/>
            <ac:spMk id="111" creationId="{3398F0B2-28A5-1B97-CA36-8ED0532123C0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6"/>
          <ac:spMkLst>
            <pc:docMk/>
            <pc:sldMk cId="2191045404" sldId="451"/>
            <ac:spMk id="112" creationId="{FD13918D-3654-56AE-318C-089F06B4761F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5"/>
          <ac:spMkLst>
            <pc:docMk/>
            <pc:sldMk cId="2191045404" sldId="451"/>
            <ac:spMk id="113" creationId="{9632DD12-980C-FEE5-8E83-832E516DBDE6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4"/>
          <ac:spMkLst>
            <pc:docMk/>
            <pc:sldMk cId="2191045404" sldId="451"/>
            <ac:spMk id="114" creationId="{4D3AE924-45FE-4CBD-D1B5-0FDC70024DE2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3"/>
          <ac:spMkLst>
            <pc:docMk/>
            <pc:sldMk cId="2191045404" sldId="451"/>
            <ac:spMk id="115" creationId="{2221629A-B01A-991F-63E3-8AE21DA42A1B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2"/>
          <ac:spMkLst>
            <pc:docMk/>
            <pc:sldMk cId="2191045404" sldId="451"/>
            <ac:spMk id="116" creationId="{14ED2C9C-238A-0ADD-753A-275AEE90D45D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1"/>
          <ac:spMkLst>
            <pc:docMk/>
            <pc:sldMk cId="2191045404" sldId="451"/>
            <ac:spMk id="117" creationId="{95F6F480-FF9C-151D-2EE7-845FABBF134D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11:58.388" v="390"/>
          <ac:spMkLst>
            <pc:docMk/>
            <pc:sldMk cId="2191045404" sldId="451"/>
            <ac:spMk id="118" creationId="{29E098EC-6C9F-6772-BEFC-E8D8BE3F3646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625" v="529" actId="1076"/>
          <ac:spMkLst>
            <pc:docMk/>
            <pc:sldMk cId="2191045404" sldId="451"/>
            <ac:spMk id="119" creationId="{5ED5C171-0BAC-A67C-CFA8-7EF7C8E9B54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641" v="530" actId="1076"/>
          <ac:spMkLst>
            <pc:docMk/>
            <pc:sldMk cId="2191045404" sldId="451"/>
            <ac:spMk id="120" creationId="{91EABD5E-ACBA-9FCE-579A-56BD76397F25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657" v="531" actId="1076"/>
          <ac:spMkLst>
            <pc:docMk/>
            <pc:sldMk cId="2191045404" sldId="451"/>
            <ac:spMk id="121" creationId="{C351DB0F-6EFC-9A69-F986-6B5E89D136D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11.675" v="561" actId="1076"/>
          <ac:spMkLst>
            <pc:docMk/>
            <pc:sldMk cId="2191045404" sldId="451"/>
            <ac:spMk id="122" creationId="{9640DD0E-406A-9720-5971-CAD6760384C1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688" v="533" actId="1076"/>
          <ac:spMkLst>
            <pc:docMk/>
            <pc:sldMk cId="2191045404" sldId="451"/>
            <ac:spMk id="123" creationId="{39376B72-4FF5-0BA9-9617-209CDD6BDC4E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719" v="534" actId="1076"/>
          <ac:spMkLst>
            <pc:docMk/>
            <pc:sldMk cId="2191045404" sldId="451"/>
            <ac:spMk id="124" creationId="{5A842AFF-7CED-E73E-86DE-5A1408F2649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735" v="535" actId="1076"/>
          <ac:spMkLst>
            <pc:docMk/>
            <pc:sldMk cId="2191045404" sldId="451"/>
            <ac:spMk id="125" creationId="{15A01293-A68A-8D76-BA2E-49757106541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750" v="536" actId="1076"/>
          <ac:spMkLst>
            <pc:docMk/>
            <pc:sldMk cId="2191045404" sldId="451"/>
            <ac:spMk id="126" creationId="{9B019620-412D-BCF9-BAB9-3CEE29A9A6D1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766" v="537" actId="1076"/>
          <ac:spMkLst>
            <pc:docMk/>
            <pc:sldMk cId="2191045404" sldId="451"/>
            <ac:spMk id="127" creationId="{E14C1AB0-1615-DA94-C70F-7C0D9C5AFEB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5:06.282" v="560" actId="1076"/>
          <ac:spMkLst>
            <pc:docMk/>
            <pc:sldMk cId="2191045404" sldId="451"/>
            <ac:spMk id="128" creationId="{08F5EC13-6A2B-031C-BE4E-30853121B302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57.548" v="557" actId="14100"/>
          <ac:spMkLst>
            <pc:docMk/>
            <pc:sldMk cId="2191045404" sldId="451"/>
            <ac:spMk id="129" creationId="{A632ACAC-5FC5-9D31-53A9-7396BBC8F8CE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828" v="540" actId="1076"/>
          <ac:spMkLst>
            <pc:docMk/>
            <pc:sldMk cId="2191045404" sldId="451"/>
            <ac:spMk id="130" creationId="{A6B1F4F9-1CE2-E32D-E5DE-1CB6192B2E3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860" v="541" actId="1076"/>
          <ac:spMkLst>
            <pc:docMk/>
            <pc:sldMk cId="2191045404" sldId="451"/>
            <ac:spMk id="131" creationId="{A34AD208-97F5-D708-5C84-E867A81E899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875" v="542" actId="1076"/>
          <ac:spMkLst>
            <pc:docMk/>
            <pc:sldMk cId="2191045404" sldId="451"/>
            <ac:spMk id="132" creationId="{E73717AD-06FE-5FD1-CE57-D4C18000E44A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907" v="543" actId="1076"/>
          <ac:spMkLst>
            <pc:docMk/>
            <pc:sldMk cId="2191045404" sldId="451"/>
            <ac:spMk id="133" creationId="{05D82828-E77B-EB96-EB27-57E2243A3BA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922" v="544" actId="1076"/>
          <ac:spMkLst>
            <pc:docMk/>
            <pc:sldMk cId="2191045404" sldId="451"/>
            <ac:spMk id="134" creationId="{1AAF8C6C-320C-ABF7-F62A-0B0A5344AA06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953" v="545" actId="1076"/>
          <ac:spMkLst>
            <pc:docMk/>
            <pc:sldMk cId="2191045404" sldId="451"/>
            <ac:spMk id="135" creationId="{3467D9E4-BF19-B051-FEC5-6A2FE78A5DD1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21.315" v="562" actId="1076"/>
          <ac:spMkLst>
            <pc:docMk/>
            <pc:sldMk cId="2191045404" sldId="451"/>
            <ac:spMk id="136" creationId="{825ECD1D-DDCC-F954-81F5-02B487AA0272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2.985" v="547" actId="1076"/>
          <ac:spMkLst>
            <pc:docMk/>
            <pc:sldMk cId="2191045404" sldId="451"/>
            <ac:spMk id="137" creationId="{C1095780-D692-6DC1-E1CD-2E04F5B365A8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3.016" v="548" actId="1076"/>
          <ac:spMkLst>
            <pc:docMk/>
            <pc:sldMk cId="2191045404" sldId="451"/>
            <ac:spMk id="138" creationId="{576E9146-46C5-F5B9-23F2-B9FD74E57D54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49.423" v="555" actId="1076"/>
          <ac:spMkLst>
            <pc:docMk/>
            <pc:sldMk cId="2191045404" sldId="451"/>
            <ac:spMk id="139" creationId="{A7AC304D-C09C-CF8B-650A-92981D558AB3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4:39.172" v="552" actId="20577"/>
          <ac:spMkLst>
            <pc:docMk/>
            <pc:sldMk cId="2191045404" sldId="451"/>
            <ac:spMk id="140" creationId="{BE652DA2-A9B3-ED06-4FB5-478B6A27A03A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2.956" v="607" actId="1076"/>
          <ac:spMkLst>
            <pc:docMk/>
            <pc:sldMk cId="2191045404" sldId="451"/>
            <ac:spMk id="141" creationId="{72DE1A8A-06CD-5F7A-A494-0F52C94EEBD1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2.988" v="608" actId="1076"/>
          <ac:spMkLst>
            <pc:docMk/>
            <pc:sldMk cId="2191045404" sldId="451"/>
            <ac:spMk id="142" creationId="{63C435F3-674F-6754-FAF9-A879AF1E639E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036" v="609" actId="1076"/>
          <ac:spMkLst>
            <pc:docMk/>
            <pc:sldMk cId="2191045404" sldId="451"/>
            <ac:spMk id="143" creationId="{D2FC9E5E-17C3-9749-AEAA-96302AA7ACC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081" v="610" actId="1076"/>
          <ac:spMkLst>
            <pc:docMk/>
            <pc:sldMk cId="2191045404" sldId="451"/>
            <ac:spMk id="144" creationId="{6DE51D5A-9371-7055-7794-51E7665B2245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113" v="611" actId="1076"/>
          <ac:spMkLst>
            <pc:docMk/>
            <pc:sldMk cId="2191045404" sldId="451"/>
            <ac:spMk id="145" creationId="{DCC74CDB-6E4F-FEE5-BB94-559DC6C8A68C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144" v="612" actId="1076"/>
          <ac:spMkLst>
            <pc:docMk/>
            <pc:sldMk cId="2191045404" sldId="451"/>
            <ac:spMk id="146" creationId="{B9613B16-B917-76F2-C68B-CD35360B9FEE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175" v="613" actId="1076"/>
          <ac:spMkLst>
            <pc:docMk/>
            <pc:sldMk cId="2191045404" sldId="451"/>
            <ac:spMk id="147" creationId="{91B99201-6536-1FCD-AA44-29CF020AB53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191" v="614" actId="1076"/>
          <ac:spMkLst>
            <pc:docMk/>
            <pc:sldMk cId="2191045404" sldId="451"/>
            <ac:spMk id="148" creationId="{41BBC10A-04F0-F725-01A6-4601A73E3F91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222" v="615" actId="1076"/>
          <ac:spMkLst>
            <pc:docMk/>
            <pc:sldMk cId="2191045404" sldId="451"/>
            <ac:spMk id="149" creationId="{019E486C-4B87-5612-0FAE-707B28EBBC16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253" v="616" actId="1076"/>
          <ac:spMkLst>
            <pc:docMk/>
            <pc:sldMk cId="2191045404" sldId="451"/>
            <ac:spMk id="150" creationId="{B511B6A0-A349-AED6-94A7-54A3D6602BDA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6.866" v="651" actId="20577"/>
          <ac:spMkLst>
            <pc:docMk/>
            <pc:sldMk cId="2191045404" sldId="451"/>
            <ac:spMk id="151" creationId="{A5DB53E2-CB00-100A-B053-39043BF9C8A2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316" v="618" actId="1076"/>
          <ac:spMkLst>
            <pc:docMk/>
            <pc:sldMk cId="2191045404" sldId="451"/>
            <ac:spMk id="152" creationId="{1055BF6B-AD3A-161D-98F8-820E337A3AF9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51.566" v="656" actId="1076"/>
          <ac:spMkLst>
            <pc:docMk/>
            <pc:sldMk cId="2191045404" sldId="451"/>
            <ac:spMk id="153" creationId="{E0E32656-EA18-EEBC-716D-3AB37526530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380" v="620" actId="1076"/>
          <ac:spMkLst>
            <pc:docMk/>
            <pc:sldMk cId="2191045404" sldId="451"/>
            <ac:spMk id="154" creationId="{A0FB9B19-9EDF-D327-9A35-C9DFDF2BCA3E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409" v="621" actId="1076"/>
          <ac:spMkLst>
            <pc:docMk/>
            <pc:sldMk cId="2191045404" sldId="451"/>
            <ac:spMk id="155" creationId="{D69F9C3F-4E30-CFA1-63B9-9E80F50D8969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472" v="622" actId="1076"/>
          <ac:spMkLst>
            <pc:docMk/>
            <pc:sldMk cId="2191045404" sldId="451"/>
            <ac:spMk id="156" creationId="{4EB486CE-6BED-4D6F-C0F7-286F8E8636BC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488" v="623" actId="1076"/>
          <ac:spMkLst>
            <pc:docMk/>
            <pc:sldMk cId="2191045404" sldId="451"/>
            <ac:spMk id="157" creationId="{D59C803B-A12B-272D-4A4D-972249A0D243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534" v="624" actId="1076"/>
          <ac:spMkLst>
            <pc:docMk/>
            <pc:sldMk cId="2191045404" sldId="451"/>
            <ac:spMk id="158" creationId="{CCA506BA-3E65-6232-8244-F81939152194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566" v="625" actId="1076"/>
          <ac:spMkLst>
            <pc:docMk/>
            <pc:sldMk cId="2191045404" sldId="451"/>
            <ac:spMk id="159" creationId="{4A94190C-E759-9599-BAAB-19642FE5C05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597" v="626" actId="1076"/>
          <ac:spMkLst>
            <pc:docMk/>
            <pc:sldMk cId="2191045404" sldId="451"/>
            <ac:spMk id="160" creationId="{9FC1E0C8-8E36-F3D0-F084-B2483C297D5C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55.552" v="657" actId="1076"/>
          <ac:spMkLst>
            <pc:docMk/>
            <pc:sldMk cId="2191045404" sldId="451"/>
            <ac:spMk id="161" creationId="{DC29AFA8-F6DA-AD77-00F5-3F69F29C60F5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9.441" v="652" actId="20577"/>
          <ac:spMkLst>
            <pc:docMk/>
            <pc:sldMk cId="2191045404" sldId="451"/>
            <ac:spMk id="162" creationId="{9486E7D6-6B50-48CC-4F78-A3ECF86A23DB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675" v="629" actId="1076"/>
          <ac:spMkLst>
            <pc:docMk/>
            <pc:sldMk cId="2191045404" sldId="451"/>
            <ac:spMk id="163" creationId="{C421663D-7233-D4FF-BDD2-876BA6C21568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706" v="630" actId="1076"/>
          <ac:spMkLst>
            <pc:docMk/>
            <pc:sldMk cId="2191045404" sldId="451"/>
            <ac:spMk id="164" creationId="{9212648F-AD43-D809-37FC-FC0724D23CAC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722" v="631" actId="1076"/>
          <ac:spMkLst>
            <pc:docMk/>
            <pc:sldMk cId="2191045404" sldId="451"/>
            <ac:spMk id="165" creationId="{CD774979-C82D-76D8-6220-83680971C5B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753" v="632" actId="1076"/>
          <ac:spMkLst>
            <pc:docMk/>
            <pc:sldMk cId="2191045404" sldId="451"/>
            <ac:spMk id="166" creationId="{77DA66D1-83BB-0EDE-E2A5-B59F32228AE8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784" v="633" actId="1076"/>
          <ac:spMkLst>
            <pc:docMk/>
            <pc:sldMk cId="2191045404" sldId="451"/>
            <ac:spMk id="167" creationId="{C5D861BD-3876-A608-C313-1B5CD30A3472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816" v="634" actId="1076"/>
          <ac:spMkLst>
            <pc:docMk/>
            <pc:sldMk cId="2191045404" sldId="451"/>
            <ac:spMk id="168" creationId="{B12285E4-9F58-AEB0-2889-017379A92D0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847" v="635" actId="1076"/>
          <ac:spMkLst>
            <pc:docMk/>
            <pc:sldMk cId="2191045404" sldId="451"/>
            <ac:spMk id="169" creationId="{97637290-FF0A-3DC9-4F43-97DBCC367FB1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3.863" v="636" actId="1076"/>
          <ac:spMkLst>
            <pc:docMk/>
            <pc:sldMk cId="2191045404" sldId="451"/>
            <ac:spMk id="170" creationId="{2C3C7D73-3044-9EDE-7AF0-93C76088CD54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11.551" v="661" actId="1076"/>
          <ac:spMkLst>
            <pc:docMk/>
            <pc:sldMk cId="2191045404" sldId="451"/>
            <ac:spMk id="171" creationId="{1034B5F2-6A56-794D-61C3-E383236FD8DB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05.754" v="660" actId="1076"/>
          <ac:spMkLst>
            <pc:docMk/>
            <pc:sldMk cId="2191045404" sldId="451"/>
            <ac:spMk id="172" creationId="{16E60CDF-5BFD-2685-5222-420C52E33AF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40.613" v="653" actId="20577"/>
          <ac:spMkLst>
            <pc:docMk/>
            <pc:sldMk cId="2191045404" sldId="451"/>
            <ac:spMk id="173" creationId="{61228121-5AFD-DE63-F03F-7D2EFA49191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19.067" v="663" actId="1076"/>
          <ac:spMkLst>
            <pc:docMk/>
            <pc:sldMk cId="2191045404" sldId="451"/>
            <ac:spMk id="174" creationId="{60451A3E-5EFA-8BFC-2193-C833A8EC62A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4.003" v="641" actId="1076"/>
          <ac:spMkLst>
            <pc:docMk/>
            <pc:sldMk cId="2191045404" sldId="451"/>
            <ac:spMk id="175" creationId="{E0C2D1D6-1B81-E22B-4EA1-096880C0CDC1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4.019" v="642" actId="1076"/>
          <ac:spMkLst>
            <pc:docMk/>
            <pc:sldMk cId="2191045404" sldId="451"/>
            <ac:spMk id="176" creationId="{BBA9C2B6-CA89-52F8-0010-C8EED2E8F6B6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4.050" v="643" actId="1076"/>
          <ac:spMkLst>
            <pc:docMk/>
            <pc:sldMk cId="2191045404" sldId="451"/>
            <ac:spMk id="177" creationId="{F95F3D51-2482-EF8F-A174-12795016148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4.081" v="644" actId="1076"/>
          <ac:spMkLst>
            <pc:docMk/>
            <pc:sldMk cId="2191045404" sldId="451"/>
            <ac:spMk id="178" creationId="{A4BC58E0-C936-5800-28DD-6325286E6DF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4.097" v="645" actId="1076"/>
          <ac:spMkLst>
            <pc:docMk/>
            <pc:sldMk cId="2191045404" sldId="451"/>
            <ac:spMk id="179" creationId="{3D080CCD-4C0D-9812-7F8E-A8CF5EA5F8B5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4.128" v="646" actId="1076"/>
          <ac:spMkLst>
            <pc:docMk/>
            <pc:sldMk cId="2191045404" sldId="451"/>
            <ac:spMk id="180" creationId="{898DF1E7-4271-5C77-4BF3-650F46DE089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4.159" v="647" actId="1076"/>
          <ac:spMkLst>
            <pc:docMk/>
            <pc:sldMk cId="2191045404" sldId="451"/>
            <ac:spMk id="181" creationId="{3F710975-514D-4D1D-E856-0E825B81868F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34.191" v="648" actId="1076"/>
          <ac:spMkLst>
            <pc:docMk/>
            <pc:sldMk cId="2191045404" sldId="451"/>
            <ac:spMk id="182" creationId="{CD75FB01-2AE9-B8C1-7707-4618FF2D4371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23.208" v="664" actId="1076"/>
          <ac:spMkLst>
            <pc:docMk/>
            <pc:sldMk cId="2191045404" sldId="451"/>
            <ac:spMk id="183" creationId="{6A0499E0-D5E3-C1FF-C555-C50174BA69A6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6:43.597" v="654" actId="20577"/>
          <ac:spMkLst>
            <pc:docMk/>
            <pc:sldMk cId="2191045404" sldId="451"/>
            <ac:spMk id="184" creationId="{AB5B0BA2-BF83-771C-97CA-6409BB2BE12C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395" v="687" actId="1076"/>
          <ac:spMkLst>
            <pc:docMk/>
            <pc:sldMk cId="2191045404" sldId="451"/>
            <ac:spMk id="185" creationId="{A1009C97-9A43-8C1C-6BC5-994CFBD7325C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427" v="688" actId="1076"/>
          <ac:spMkLst>
            <pc:docMk/>
            <pc:sldMk cId="2191045404" sldId="451"/>
            <ac:spMk id="186" creationId="{0B6C5294-DBBA-AA2D-597A-57793D0CA54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458" v="689" actId="1076"/>
          <ac:spMkLst>
            <pc:docMk/>
            <pc:sldMk cId="2191045404" sldId="451"/>
            <ac:spMk id="187" creationId="{5826A816-021B-B57A-76CA-CFC24E54A87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489" v="690" actId="1076"/>
          <ac:spMkLst>
            <pc:docMk/>
            <pc:sldMk cId="2191045404" sldId="451"/>
            <ac:spMk id="188" creationId="{9BF4161D-A00E-6257-A65D-B4E0FB176423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57.693" v="715" actId="1076"/>
          <ac:spMkLst>
            <pc:docMk/>
            <pc:sldMk cId="2191045404" sldId="451"/>
            <ac:spMk id="189" creationId="{2ED73E49-E682-3579-D32F-01049CF0187B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552" v="692" actId="1076"/>
          <ac:spMkLst>
            <pc:docMk/>
            <pc:sldMk cId="2191045404" sldId="451"/>
            <ac:spMk id="190" creationId="{57AC2467-EE51-5120-9D7A-3FFE054DB6A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567" v="693" actId="1076"/>
          <ac:spMkLst>
            <pc:docMk/>
            <pc:sldMk cId="2191045404" sldId="451"/>
            <ac:spMk id="191" creationId="{845DA98E-4721-DCA7-E833-45DE96D7BA78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599" v="694" actId="1076"/>
          <ac:spMkLst>
            <pc:docMk/>
            <pc:sldMk cId="2191045404" sldId="451"/>
            <ac:spMk id="192" creationId="{702D92E0-73B8-2CFF-A222-AF9BC9F72C7B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630" v="695" actId="1076"/>
          <ac:spMkLst>
            <pc:docMk/>
            <pc:sldMk cId="2191045404" sldId="451"/>
            <ac:spMk id="193" creationId="{10DEB711-B649-9BA4-0DA4-0B6F0A9953B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8:01.505" v="716" actId="1076"/>
          <ac:spMkLst>
            <pc:docMk/>
            <pc:sldMk cId="2191045404" sldId="451"/>
            <ac:spMk id="194" creationId="{8B793067-506C-2905-A1AB-4FA9CB6286A6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52.427" v="714" actId="14100"/>
          <ac:spMkLst>
            <pc:docMk/>
            <pc:sldMk cId="2191045404" sldId="451"/>
            <ac:spMk id="195" creationId="{349B0082-7D58-B7E5-BA23-27E2290102E2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739" v="698" actId="1076"/>
          <ac:spMkLst>
            <pc:docMk/>
            <pc:sldMk cId="2191045404" sldId="451"/>
            <ac:spMk id="196" creationId="{363A22E3-0AFD-3B00-C9BB-A8E5D18E0474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787" v="699" actId="1076"/>
          <ac:spMkLst>
            <pc:docMk/>
            <pc:sldMk cId="2191045404" sldId="451"/>
            <ac:spMk id="197" creationId="{3453CE2F-FEAA-0586-45AE-162E92D31322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8:08.927" v="718" actId="1076"/>
          <ac:spMkLst>
            <pc:docMk/>
            <pc:sldMk cId="2191045404" sldId="451"/>
            <ac:spMk id="198" creationId="{D5FD2C6E-F560-845B-D3D6-5DB3625C237D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836" v="701" actId="1076"/>
          <ac:spMkLst>
            <pc:docMk/>
            <pc:sldMk cId="2191045404" sldId="451"/>
            <ac:spMk id="199" creationId="{FFEE867B-823B-6474-CD55-62D012B306E8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864" v="702" actId="1076"/>
          <ac:spMkLst>
            <pc:docMk/>
            <pc:sldMk cId="2191045404" sldId="451"/>
            <ac:spMk id="200" creationId="{CEC47C15-EDE9-2C4A-F97D-DEE50AD301FE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895" v="703" actId="1076"/>
          <ac:spMkLst>
            <pc:docMk/>
            <pc:sldMk cId="2191045404" sldId="451"/>
            <ac:spMk id="201" creationId="{5950C742-4A51-520A-8E20-5A9CB1D4765F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927" v="704" actId="1076"/>
          <ac:spMkLst>
            <pc:docMk/>
            <pc:sldMk cId="2191045404" sldId="451"/>
            <ac:spMk id="202" creationId="{318C079E-0794-8F33-D6C1-996241108220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5.958" v="705" actId="1076"/>
          <ac:spMkLst>
            <pc:docMk/>
            <pc:sldMk cId="2191045404" sldId="451"/>
            <ac:spMk id="203" creationId="{2CC91DF7-AF66-6D50-3564-C3DFE27EA358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7:36.005" v="706" actId="1076"/>
          <ac:spMkLst>
            <pc:docMk/>
            <pc:sldMk cId="2191045404" sldId="451"/>
            <ac:spMk id="204" creationId="{9D94E831-828D-8919-96B9-92D9B0615325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28:14.553" v="719" actId="1076"/>
          <ac:spMkLst>
            <pc:docMk/>
            <pc:sldMk cId="2191045404" sldId="451"/>
            <ac:spMk id="205" creationId="{B105C785-A0E3-FAF5-D72E-5C9E8F959242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2:31:00.775" v="728" actId="14100"/>
          <ac:spMkLst>
            <pc:docMk/>
            <pc:sldMk cId="2191045404" sldId="451"/>
            <ac:spMk id="206" creationId="{8F4F3A23-8B65-053E-597D-5CA5D6099131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2:35:32.766" v="734"/>
          <ac:spMkLst>
            <pc:docMk/>
            <pc:sldMk cId="2191045404" sldId="451"/>
            <ac:spMk id="209" creationId="{5C157235-E2EE-A455-F2FD-DD354AD30538}"/>
          </ac:spMkLst>
        </pc:spChg>
        <pc:picChg chg="add del mod">
          <ac:chgData name="Giorgia Mori" userId="S::giorgia.mori@sydney.edu.au::b9c2535d-2405-4de5-bcab-314c50006d75" providerId="AD" clId="Web-{812B9ED0-F342-554D-9A29-F70FF68915A9}" dt="2023-03-17T02:08:47.446" v="218"/>
          <ac:picMkLst>
            <pc:docMk/>
            <pc:sldMk cId="2191045404" sldId="451"/>
            <ac:picMk id="8" creationId="{760564F2-3063-72A7-4173-C8EB767A2A25}"/>
          </ac:picMkLst>
        </pc:picChg>
        <pc:picChg chg="add mod ord modCrop">
          <ac:chgData name="Giorgia Mori" userId="S::giorgia.mori@sydney.edu.au::b9c2535d-2405-4de5-bcab-314c50006d75" providerId="AD" clId="Web-{812B9ED0-F342-554D-9A29-F70FF68915A9}" dt="2023-03-17T02:30:34.072" v="727" actId="1076"/>
          <ac:picMkLst>
            <pc:docMk/>
            <pc:sldMk cId="2191045404" sldId="451"/>
            <ac:picMk id="208" creationId="{BB8DE529-7B8B-0C79-FDE8-68B607D2A633}"/>
          </ac:picMkLst>
        </pc:picChg>
        <pc:inkChg chg="add del">
          <ac:chgData name="Giorgia Mori" userId="S::giorgia.mori@sydney.edu.au::b9c2535d-2405-4de5-bcab-314c50006d75" providerId="AD" clId="Web-{812B9ED0-F342-554D-9A29-F70FF68915A9}" dt="2023-03-17T02:37:11.190" v="749"/>
          <ac:inkMkLst>
            <pc:docMk/>
            <pc:sldMk cId="2191045404" sldId="451"/>
            <ac:inkMk id="211" creationId="{1BB18EE6-4FBD-9181-F1A1-FCE54DA8A029}"/>
          </ac:inkMkLst>
        </pc:inkChg>
        <pc:inkChg chg="add del">
          <ac:chgData name="Giorgia Mori" userId="S::giorgia.mori@sydney.edu.au::b9c2535d-2405-4de5-bcab-314c50006d75" providerId="AD" clId="Web-{812B9ED0-F342-554D-9A29-F70FF68915A9}" dt="2023-03-17T02:37:07.206" v="748"/>
          <ac:inkMkLst>
            <pc:docMk/>
            <pc:sldMk cId="2191045404" sldId="451"/>
            <ac:inkMk id="212" creationId="{D32BA989-0B6F-4B43-755F-2126681313C6}"/>
          </ac:inkMkLst>
        </pc:inkChg>
        <pc:inkChg chg="add del">
          <ac:chgData name="Giorgia Mori" userId="S::giorgia.mori@sydney.edu.au::b9c2535d-2405-4de5-bcab-314c50006d75" providerId="AD" clId="Web-{812B9ED0-F342-554D-9A29-F70FF68915A9}" dt="2023-03-17T02:37:03.222" v="747"/>
          <ac:inkMkLst>
            <pc:docMk/>
            <pc:sldMk cId="2191045404" sldId="451"/>
            <ac:inkMk id="213" creationId="{913681D3-2083-E4B5-F90C-40507887EF56}"/>
          </ac:inkMkLst>
        </pc:inkChg>
        <pc:inkChg chg="add del">
          <ac:chgData name="Giorgia Mori" userId="S::giorgia.mori@sydney.edu.au::b9c2535d-2405-4de5-bcab-314c50006d75" providerId="AD" clId="Web-{812B9ED0-F342-554D-9A29-F70FF68915A9}" dt="2023-03-17T02:36:59.456" v="746"/>
          <ac:inkMkLst>
            <pc:docMk/>
            <pc:sldMk cId="2191045404" sldId="451"/>
            <ac:inkMk id="214" creationId="{25B35BA4-B899-9A24-13E1-ACFAAA559D83}"/>
          </ac:inkMkLst>
        </pc:inkChg>
        <pc:inkChg chg="add del">
          <ac:chgData name="Giorgia Mori" userId="S::giorgia.mori@sydney.edu.au::b9c2535d-2405-4de5-bcab-314c50006d75" providerId="AD" clId="Web-{812B9ED0-F342-554D-9A29-F70FF68915A9}" dt="2023-03-17T02:36:59.456" v="745"/>
          <ac:inkMkLst>
            <pc:docMk/>
            <pc:sldMk cId="2191045404" sldId="451"/>
            <ac:inkMk id="215" creationId="{F23BF0C6-2C89-040E-6F98-93171CF97CA1}"/>
          </ac:inkMkLst>
        </pc:inkChg>
        <pc:inkChg chg="add del">
          <ac:chgData name="Giorgia Mori" userId="S::giorgia.mori@sydney.edu.au::b9c2535d-2405-4de5-bcab-314c50006d75" providerId="AD" clId="Web-{812B9ED0-F342-554D-9A29-F70FF68915A9}" dt="2023-03-17T02:37:41.457" v="753"/>
          <ac:inkMkLst>
            <pc:docMk/>
            <pc:sldMk cId="2191045404" sldId="451"/>
            <ac:inkMk id="216" creationId="{90456021-B524-F073-5AEA-2598E1060FCA}"/>
          </ac:inkMkLst>
        </pc:inkChg>
        <pc:inkChg chg="add del">
          <ac:chgData name="Giorgia Mori" userId="S::giorgia.mori@sydney.edu.au::b9c2535d-2405-4de5-bcab-314c50006d75" providerId="AD" clId="Web-{812B9ED0-F342-554D-9A29-F70FF68915A9}" dt="2023-03-17T02:37:37.285" v="752"/>
          <ac:inkMkLst>
            <pc:docMk/>
            <pc:sldMk cId="2191045404" sldId="451"/>
            <ac:inkMk id="217" creationId="{01C4F68A-C512-F2AE-8766-40B149AA75CE}"/>
          </ac:inkMkLst>
        </pc:inkChg>
        <pc:cxnChg chg="add del mod">
          <ac:chgData name="Giorgia Mori" userId="S::giorgia.mori@sydney.edu.au::b9c2535d-2405-4de5-bcab-314c50006d75" providerId="AD" clId="Web-{812B9ED0-F342-554D-9A29-F70FF68915A9}" dt="2023-03-17T02:36:08.048" v="739"/>
          <ac:cxnSpMkLst>
            <pc:docMk/>
            <pc:sldMk cId="2191045404" sldId="451"/>
            <ac:cxnSpMk id="210" creationId="{57B207C7-4D4D-285C-3A47-B165532320ED}"/>
          </ac:cxnSpMkLst>
        </pc:cxnChg>
      </pc:sldChg>
      <pc:sldChg chg="delSp modSp">
        <pc:chgData name="Giorgia Mori" userId="S::giorgia.mori@sydney.edu.au::b9c2535d-2405-4de5-bcab-314c50006d75" providerId="AD" clId="Web-{812B9ED0-F342-554D-9A29-F70FF68915A9}" dt="2023-03-17T05:27:04.024" v="939"/>
        <pc:sldMkLst>
          <pc:docMk/>
          <pc:sldMk cId="1255342860" sldId="455"/>
        </pc:sldMkLst>
        <pc:spChg chg="mod">
          <ac:chgData name="Giorgia Mori" userId="S::giorgia.mori@sydney.edu.au::b9c2535d-2405-4de5-bcab-314c50006d75" providerId="AD" clId="Web-{812B9ED0-F342-554D-9A29-F70FF68915A9}" dt="2023-03-17T05:27:04.024" v="939"/>
          <ac:spMkLst>
            <pc:docMk/>
            <pc:sldMk cId="1255342860" sldId="455"/>
            <ac:spMk id="3" creationId="{5F7E537F-C572-06A8-3F87-4BC6EADB8E78}"/>
          </ac:spMkLst>
        </pc:spChg>
        <pc:picChg chg="del mod">
          <ac:chgData name="Giorgia Mori" userId="S::giorgia.mori@sydney.edu.au::b9c2535d-2405-4de5-bcab-314c50006d75" providerId="AD" clId="Web-{812B9ED0-F342-554D-9A29-F70FF68915A9}" dt="2023-03-17T04:29:39.374" v="779"/>
          <ac:picMkLst>
            <pc:docMk/>
            <pc:sldMk cId="1255342860" sldId="455"/>
            <ac:picMk id="2050" creationId="{B1966E86-2198-FCDF-E133-7D7516453498}"/>
          </ac:picMkLst>
        </pc:picChg>
        <pc:picChg chg="del">
          <ac:chgData name="Giorgia Mori" userId="S::giorgia.mori@sydney.edu.au::b9c2535d-2405-4de5-bcab-314c50006d75" providerId="AD" clId="Web-{812B9ED0-F342-554D-9A29-F70FF68915A9}" dt="2023-03-17T04:28:10.887" v="777"/>
          <ac:picMkLst>
            <pc:docMk/>
            <pc:sldMk cId="1255342860" sldId="455"/>
            <ac:picMk id="2052" creationId="{BF64768E-A1CC-858A-6303-4F1496D8A3C7}"/>
          </ac:picMkLst>
        </pc:picChg>
      </pc:sldChg>
      <pc:sldChg chg="addSp delSp modSp">
        <pc:chgData name="Giorgia Mori" userId="S::giorgia.mori@sydney.edu.au::b9c2535d-2405-4de5-bcab-314c50006d75" providerId="AD" clId="Web-{812B9ED0-F342-554D-9A29-F70FF68915A9}" dt="2023-03-17T02:45:44.140" v="764" actId="20577"/>
        <pc:sldMkLst>
          <pc:docMk/>
          <pc:sldMk cId="1569401070" sldId="456"/>
        </pc:sldMkLst>
        <pc:spChg chg="mod">
          <ac:chgData name="Giorgia Mori" userId="S::giorgia.mori@sydney.edu.au::b9c2535d-2405-4de5-bcab-314c50006d75" providerId="AD" clId="Web-{812B9ED0-F342-554D-9A29-F70FF68915A9}" dt="2023-03-17T02:45:44.140" v="764" actId="20577"/>
          <ac:spMkLst>
            <pc:docMk/>
            <pc:sldMk cId="1569401070" sldId="456"/>
            <ac:spMk id="4" creationId="{449B487F-395A-D11E-5964-14BFB4D1E7D5}"/>
          </ac:spMkLst>
        </pc:spChg>
        <pc:spChg chg="add del">
          <ac:chgData name="Giorgia Mori" userId="S::giorgia.mori@sydney.edu.au::b9c2535d-2405-4de5-bcab-314c50006d75" providerId="AD" clId="Web-{812B9ED0-F342-554D-9A29-F70FF68915A9}" dt="2023-03-17T02:44:49.264" v="761"/>
          <ac:spMkLst>
            <pc:docMk/>
            <pc:sldMk cId="1569401070" sldId="456"/>
            <ac:spMk id="8" creationId="{3EE6FFD0-DF57-47B7-DB54-D354CE685877}"/>
          </ac:spMkLst>
        </pc:spChg>
        <pc:inkChg chg="add">
          <ac:chgData name="Giorgia Mori" userId="S::giorgia.mori@sydney.edu.au::b9c2535d-2405-4de5-bcab-314c50006d75" providerId="AD" clId="Web-{812B9ED0-F342-554D-9A29-F70FF68915A9}" dt="2023-03-17T02:44:15.091" v="754"/>
          <ac:inkMkLst>
            <pc:docMk/>
            <pc:sldMk cId="1569401070" sldId="456"/>
            <ac:inkMk id="2" creationId="{84F86DAD-4974-9177-C869-D4A81BB24A3E}"/>
          </ac:inkMkLst>
        </pc:inkChg>
        <pc:inkChg chg="add">
          <ac:chgData name="Giorgia Mori" userId="S::giorgia.mori@sydney.edu.au::b9c2535d-2405-4de5-bcab-314c50006d75" providerId="AD" clId="Web-{812B9ED0-F342-554D-9A29-F70FF68915A9}" dt="2023-03-17T02:44:15.685" v="755"/>
          <ac:inkMkLst>
            <pc:docMk/>
            <pc:sldMk cId="1569401070" sldId="456"/>
            <ac:inkMk id="5" creationId="{6C2AE073-794F-DF03-BF5F-8FA5D86482A3}"/>
          </ac:inkMkLst>
        </pc:inkChg>
        <pc:inkChg chg="add del">
          <ac:chgData name="Giorgia Mori" userId="S::giorgia.mori@sydney.edu.au::b9c2535d-2405-4de5-bcab-314c50006d75" providerId="AD" clId="Web-{812B9ED0-F342-554D-9A29-F70FF68915A9}" dt="2023-03-17T02:44:19.685" v="757"/>
          <ac:inkMkLst>
            <pc:docMk/>
            <pc:sldMk cId="1569401070" sldId="456"/>
            <ac:inkMk id="6" creationId="{F1E9A34F-3F44-3E34-E92B-9B93244BFDF1}"/>
          </ac:inkMkLst>
        </pc:inkChg>
        <pc:inkChg chg="add del">
          <ac:chgData name="Giorgia Mori" userId="S::giorgia.mori@sydney.edu.au::b9c2535d-2405-4de5-bcab-314c50006d75" providerId="AD" clId="Web-{812B9ED0-F342-554D-9A29-F70FF68915A9}" dt="2023-03-17T02:44:29.498" v="759"/>
          <ac:inkMkLst>
            <pc:docMk/>
            <pc:sldMk cId="1569401070" sldId="456"/>
            <ac:inkMk id="7" creationId="{7019C985-F189-660F-0F6D-C9C51B41994A}"/>
          </ac:inkMkLst>
        </pc:inkChg>
      </pc:sldChg>
      <pc:sldChg chg="addSp delSp modSp">
        <pc:chgData name="Giorgia Mori" userId="S::giorgia.mori@sydney.edu.au::b9c2535d-2405-4de5-bcab-314c50006d75" providerId="AD" clId="Web-{812B9ED0-F342-554D-9A29-F70FF68915A9}" dt="2023-03-17T01:50:28.779" v="215" actId="1076"/>
        <pc:sldMkLst>
          <pc:docMk/>
          <pc:sldMk cId="2868781563" sldId="459"/>
        </pc:sldMkLst>
        <pc:spChg chg="del mod">
          <ac:chgData name="Giorgia Mori" userId="S::giorgia.mori@sydney.edu.au::b9c2535d-2405-4de5-bcab-314c50006d75" providerId="AD" clId="Web-{812B9ED0-F342-554D-9A29-F70FF68915A9}" dt="2023-03-17T01:46:18.851" v="211"/>
          <ac:spMkLst>
            <pc:docMk/>
            <pc:sldMk cId="2868781563" sldId="459"/>
            <ac:spMk id="2" creationId="{A7CA01D7-1FC2-FB5C-ECFC-74721EDDC2BB}"/>
          </ac:spMkLst>
        </pc:spChg>
        <pc:spChg chg="mod">
          <ac:chgData name="Giorgia Mori" userId="S::giorgia.mori@sydney.edu.au::b9c2535d-2405-4de5-bcab-314c50006d75" providerId="AD" clId="Web-{812B9ED0-F342-554D-9A29-F70FF68915A9}" dt="2023-03-17T01:45:34.022" v="203" actId="20577"/>
          <ac:spMkLst>
            <pc:docMk/>
            <pc:sldMk cId="2868781563" sldId="459"/>
            <ac:spMk id="3" creationId="{20D88CC7-14E9-20EE-8754-BD415B674416}"/>
          </ac:spMkLst>
        </pc:spChg>
        <pc:spChg chg="mod">
          <ac:chgData name="Giorgia Mori" userId="S::giorgia.mori@sydney.edu.au::b9c2535d-2405-4de5-bcab-314c50006d75" providerId="AD" clId="Web-{812B9ED0-F342-554D-9A29-F70FF68915A9}" dt="2023-03-17T01:50:28.779" v="215" actId="1076"/>
          <ac:spMkLst>
            <pc:docMk/>
            <pc:sldMk cId="2868781563" sldId="459"/>
            <ac:spMk id="5" creationId="{CB4B1129-DB0F-B373-C568-169CF62E479B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1:50:25.595" v="214"/>
          <ac:spMkLst>
            <pc:docMk/>
            <pc:sldMk cId="2868781563" sldId="459"/>
            <ac:spMk id="6" creationId="{AAFB7847-976D-B6A7-A5A3-BA6241CEA990}"/>
          </ac:spMkLst>
        </pc:spChg>
      </pc:sldChg>
      <pc:sldChg chg="delSp modSp delAnim modNotes">
        <pc:chgData name="Giorgia Mori" userId="S::giorgia.mori@sydney.edu.au::b9c2535d-2405-4de5-bcab-314c50006d75" providerId="AD" clId="Web-{812B9ED0-F342-554D-9A29-F70FF68915A9}" dt="2023-03-17T05:41:54.828" v="1010"/>
        <pc:sldMkLst>
          <pc:docMk/>
          <pc:sldMk cId="4092833305" sldId="460"/>
        </pc:sldMkLst>
        <pc:spChg chg="mod">
          <ac:chgData name="Giorgia Mori" userId="S::giorgia.mori@sydney.edu.au::b9c2535d-2405-4de5-bcab-314c50006d75" providerId="AD" clId="Web-{812B9ED0-F342-554D-9A29-F70FF68915A9}" dt="2023-03-17T04:27:46.309" v="776" actId="20577"/>
          <ac:spMkLst>
            <pc:docMk/>
            <pc:sldMk cId="4092833305" sldId="460"/>
            <ac:spMk id="2" creationId="{A7CA01D7-1FC2-FB5C-ECFC-74721EDDC2BB}"/>
          </ac:spMkLst>
        </pc:spChg>
        <pc:spChg chg="mod">
          <ac:chgData name="Giorgia Mori" userId="S::giorgia.mori@sydney.edu.au::b9c2535d-2405-4de5-bcab-314c50006d75" providerId="AD" clId="Web-{812B9ED0-F342-554D-9A29-F70FF68915A9}" dt="2023-03-17T05:35:25.874" v="974" actId="20577"/>
          <ac:spMkLst>
            <pc:docMk/>
            <pc:sldMk cId="4092833305" sldId="460"/>
            <ac:spMk id="3" creationId="{20D88CC7-14E9-20EE-8754-BD415B674416}"/>
          </ac:spMkLst>
        </pc:spChg>
        <pc:spChg chg="del">
          <ac:chgData name="Giorgia Mori" userId="S::giorgia.mori@sydney.edu.au::b9c2535d-2405-4de5-bcab-314c50006d75" providerId="AD" clId="Web-{812B9ED0-F342-554D-9A29-F70FF68915A9}" dt="2023-03-17T04:27:20.808" v="770"/>
          <ac:spMkLst>
            <pc:docMk/>
            <pc:sldMk cId="4092833305" sldId="460"/>
            <ac:spMk id="4" creationId="{0A62F265-CD89-E077-9D26-FA7FC1787698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33:19.131" v="783"/>
        <pc:sldMkLst>
          <pc:docMk/>
          <pc:sldMk cId="480442256" sldId="463"/>
        </pc:sldMkLst>
        <pc:spChg chg="mod">
          <ac:chgData name="Giorgia Mori" userId="S::giorgia.mori@sydney.edu.au::b9c2535d-2405-4de5-bcab-314c50006d75" providerId="AD" clId="Web-{812B9ED0-F342-554D-9A29-F70FF68915A9}" dt="2023-03-17T04:33:19.131" v="783"/>
          <ac:spMkLst>
            <pc:docMk/>
            <pc:sldMk cId="480442256" sldId="463"/>
            <ac:spMk id="3" creationId="{8FAAADD6-9DEC-6B31-E44C-64276970737C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6:39.999" v="869"/>
        <pc:sldMkLst>
          <pc:docMk/>
          <pc:sldMk cId="4276833078" sldId="464"/>
        </pc:sldMkLst>
        <pc:spChg chg="mod">
          <ac:chgData name="Giorgia Mori" userId="S::giorgia.mori@sydney.edu.au::b9c2535d-2405-4de5-bcab-314c50006d75" providerId="AD" clId="Web-{812B9ED0-F342-554D-9A29-F70FF68915A9}" dt="2023-03-17T04:56:39.999" v="869"/>
          <ac:spMkLst>
            <pc:docMk/>
            <pc:sldMk cId="4276833078" sldId="464"/>
            <ac:spMk id="3" creationId="{690B5D56-21A2-78F5-2D18-CBDDE26234FE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6:30.967" v="866"/>
        <pc:sldMkLst>
          <pc:docMk/>
          <pc:sldMk cId="2161220614" sldId="465"/>
        </pc:sldMkLst>
        <pc:spChg chg="mod">
          <ac:chgData name="Giorgia Mori" userId="S::giorgia.mori@sydney.edu.au::b9c2535d-2405-4de5-bcab-314c50006d75" providerId="AD" clId="Web-{812B9ED0-F342-554D-9A29-F70FF68915A9}" dt="2023-03-17T04:56:30.967" v="866"/>
          <ac:spMkLst>
            <pc:docMk/>
            <pc:sldMk cId="2161220614" sldId="465"/>
            <ac:spMk id="3" creationId="{AAF585F0-2255-04F0-9034-4F6707DEA262}"/>
          </ac:spMkLst>
        </pc:spChg>
      </pc:sldChg>
      <pc:sldChg chg="modSp">
        <pc:chgData name="Giorgia Mori" userId="S::giorgia.mori@sydney.edu.au::b9c2535d-2405-4de5-bcab-314c50006d75" providerId="AD" clId="Web-{812B9ED0-F342-554D-9A29-F70FF68915A9}" dt="2023-03-17T04:56:34.922" v="867"/>
        <pc:sldMkLst>
          <pc:docMk/>
          <pc:sldMk cId="656172478" sldId="466"/>
        </pc:sldMkLst>
        <pc:spChg chg="mod">
          <ac:chgData name="Giorgia Mori" userId="S::giorgia.mori@sydney.edu.au::b9c2535d-2405-4de5-bcab-314c50006d75" providerId="AD" clId="Web-{812B9ED0-F342-554D-9A29-F70FF68915A9}" dt="2023-03-17T04:56:34.922" v="867"/>
          <ac:spMkLst>
            <pc:docMk/>
            <pc:sldMk cId="656172478" sldId="466"/>
            <ac:spMk id="3" creationId="{022F523A-664A-3163-9733-4710F95961C9}"/>
          </ac:spMkLst>
        </pc:spChg>
      </pc:sldChg>
      <pc:sldChg chg="addSp delSp modSp">
        <pc:chgData name="Giorgia Mori" userId="S::giorgia.mori@sydney.edu.au::b9c2535d-2405-4de5-bcab-314c50006d75" providerId="AD" clId="Web-{812B9ED0-F342-554D-9A29-F70FF68915A9}" dt="2023-03-17T04:57:02.296" v="873"/>
        <pc:sldMkLst>
          <pc:docMk/>
          <pc:sldMk cId="3627436392" sldId="467"/>
        </pc:sldMkLst>
        <pc:spChg chg="del">
          <ac:chgData name="Giorgia Mori" userId="S::giorgia.mori@sydney.edu.au::b9c2535d-2405-4de5-bcab-314c50006d75" providerId="AD" clId="Web-{812B9ED0-F342-554D-9A29-F70FF68915A9}" dt="2023-03-17T01:03:16.665" v="23"/>
          <ac:spMkLst>
            <pc:docMk/>
            <pc:sldMk cId="3627436392" sldId="467"/>
            <ac:spMk id="2" creationId="{FF3F0159-5E42-7623-EA0B-B8A3D8CC5F60}"/>
          </ac:spMkLst>
        </pc:spChg>
        <pc:spChg chg="mod">
          <ac:chgData name="Giorgia Mori" userId="S::giorgia.mori@sydney.edu.au::b9c2535d-2405-4de5-bcab-314c50006d75" providerId="AD" clId="Web-{812B9ED0-F342-554D-9A29-F70FF68915A9}" dt="2023-03-17T04:57:02.296" v="873"/>
          <ac:spMkLst>
            <pc:docMk/>
            <pc:sldMk cId="3627436392" sldId="467"/>
            <ac:spMk id="3" creationId="{637FAF55-6F40-BCAF-F6F5-C4A92C8D3451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1:07:43.811" v="49" actId="20577"/>
          <ac:spMkLst>
            <pc:docMk/>
            <pc:sldMk cId="3627436392" sldId="467"/>
            <ac:spMk id="5" creationId="{37E9B1E8-DF5F-3027-AACD-9485255C01D3}"/>
          </ac:spMkLst>
        </pc:spChg>
        <pc:picChg chg="add mod">
          <ac:chgData name="Giorgia Mori" userId="S::giorgia.mori@sydney.edu.au::b9c2535d-2405-4de5-bcab-314c50006d75" providerId="AD" clId="Web-{812B9ED0-F342-554D-9A29-F70FF68915A9}" dt="2023-03-17T01:03:30.649" v="27" actId="1076"/>
          <ac:picMkLst>
            <pc:docMk/>
            <pc:sldMk cId="3627436392" sldId="467"/>
            <ac:picMk id="4" creationId="{0C30CFD6-ECB1-24A1-EB39-8271607128F1}"/>
          </ac:picMkLst>
        </pc:picChg>
      </pc:sldChg>
      <pc:sldChg chg="addSp delSp modSp new">
        <pc:chgData name="Giorgia Mori" userId="S::giorgia.mori@sydney.edu.au::b9c2535d-2405-4de5-bcab-314c50006d75" providerId="AD" clId="Web-{812B9ED0-F342-554D-9A29-F70FF68915A9}" dt="2023-03-17T05:27:46.495" v="943" actId="20577"/>
        <pc:sldMkLst>
          <pc:docMk/>
          <pc:sldMk cId="4078513582" sldId="468"/>
        </pc:sldMkLst>
        <pc:spChg chg="del">
          <ac:chgData name="Giorgia Mori" userId="S::giorgia.mori@sydney.edu.au::b9c2535d-2405-4de5-bcab-314c50006d75" providerId="AD" clId="Web-{812B9ED0-F342-554D-9A29-F70FF68915A9}" dt="2023-03-17T01:11:11.144" v="51"/>
          <ac:spMkLst>
            <pc:docMk/>
            <pc:sldMk cId="4078513582" sldId="468"/>
            <ac:spMk id="2" creationId="{E7F9CC13-6E98-0755-7178-173D04E16B23}"/>
          </ac:spMkLst>
        </pc:spChg>
        <pc:spChg chg="del">
          <ac:chgData name="Giorgia Mori" userId="S::giorgia.mori@sydney.edu.au::b9c2535d-2405-4de5-bcab-314c50006d75" providerId="AD" clId="Web-{812B9ED0-F342-554D-9A29-F70FF68915A9}" dt="2023-03-17T01:11:14.441" v="52"/>
          <ac:spMkLst>
            <pc:docMk/>
            <pc:sldMk cId="4078513582" sldId="468"/>
            <ac:spMk id="3" creationId="{0653ACCE-2EEC-20E5-73C4-F36150CAC962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5:27:46.495" v="943" actId="20577"/>
          <ac:spMkLst>
            <pc:docMk/>
            <pc:sldMk cId="4078513582" sldId="468"/>
            <ac:spMk id="5" creationId="{54B97125-001E-CE6D-C546-97CEFDDA059F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1:13:25.022" v="101" actId="20577"/>
          <ac:spMkLst>
            <pc:docMk/>
            <pc:sldMk cId="4078513582" sldId="468"/>
            <ac:spMk id="7" creationId="{3AEBC952-ED2B-FA6C-A47C-D33395191258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1:13:10.975" v="89" actId="20577"/>
          <ac:spMkLst>
            <pc:docMk/>
            <pc:sldMk cId="4078513582" sldId="468"/>
            <ac:spMk id="9" creationId="{949DE55F-FD55-9B42-73A4-21E991A4BA40}"/>
          </ac:spMkLst>
        </pc:spChg>
        <pc:picChg chg="add">
          <ac:chgData name="Giorgia Mori" userId="S::giorgia.mori@sydney.edu.au::b9c2535d-2405-4de5-bcab-314c50006d75" providerId="AD" clId="Web-{812B9ED0-F342-554D-9A29-F70FF68915A9}" dt="2023-03-17T01:11:33.160" v="56"/>
          <ac:picMkLst>
            <pc:docMk/>
            <pc:sldMk cId="4078513582" sldId="468"/>
            <ac:picMk id="11" creationId="{5BE6B7AF-A347-17FD-F49C-11361EC08160}"/>
          </ac:picMkLst>
        </pc:picChg>
      </pc:sldChg>
      <pc:sldChg chg="addSp delSp modSp new del">
        <pc:chgData name="Giorgia Mori" userId="S::giorgia.mori@sydney.edu.au::b9c2535d-2405-4de5-bcab-314c50006d75" providerId="AD" clId="Web-{812B9ED0-F342-554D-9A29-F70FF68915A9}" dt="2023-03-17T04:26:22.337" v="769"/>
        <pc:sldMkLst>
          <pc:docMk/>
          <pc:sldMk cId="4093827121" sldId="469"/>
        </pc:sldMkLst>
        <pc:spChg chg="del">
          <ac:chgData name="Giorgia Mori" userId="S::giorgia.mori@sydney.edu.au::b9c2535d-2405-4de5-bcab-314c50006d75" providerId="AD" clId="Web-{812B9ED0-F342-554D-9A29-F70FF68915A9}" dt="2023-03-17T01:21:07.627" v="169"/>
          <ac:spMkLst>
            <pc:docMk/>
            <pc:sldMk cId="4093827121" sldId="469"/>
            <ac:spMk id="2" creationId="{495CAB5C-3F5A-F316-753B-C5EA618F3EF9}"/>
          </ac:spMkLst>
        </pc:spChg>
        <pc:spChg chg="del">
          <ac:chgData name="Giorgia Mori" userId="S::giorgia.mori@sydney.edu.au::b9c2535d-2405-4de5-bcab-314c50006d75" providerId="AD" clId="Web-{812B9ED0-F342-554D-9A29-F70FF68915A9}" dt="2023-03-17T01:21:06.893" v="168"/>
          <ac:spMkLst>
            <pc:docMk/>
            <pc:sldMk cId="4093827121" sldId="469"/>
            <ac:spMk id="3" creationId="{3050A4DC-96AF-DDD2-A506-2BEB620B1BA7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4:25:59.852" v="768" actId="20577"/>
          <ac:spMkLst>
            <pc:docMk/>
            <pc:sldMk cId="4093827121" sldId="469"/>
            <ac:spMk id="4" creationId="{710F06AD-5D04-086C-0CA4-ADDF17DA2BD6}"/>
          </ac:spMkLst>
        </pc:spChg>
        <pc:spChg chg="add mod">
          <ac:chgData name="Giorgia Mori" userId="S::giorgia.mori@sydney.edu.au::b9c2535d-2405-4de5-bcab-314c50006d75" providerId="AD" clId="Web-{812B9ED0-F342-554D-9A29-F70FF68915A9}" dt="2023-03-17T01:21:41.706" v="176" actId="1076"/>
          <ac:spMkLst>
            <pc:docMk/>
            <pc:sldMk cId="4093827121" sldId="469"/>
            <ac:spMk id="6" creationId="{276A6EB7-6419-5AE0-9AC7-38AA7F65AB5D}"/>
          </ac:spMkLst>
        </pc:spChg>
      </pc:sldChg>
      <pc:sldChg chg="addSp delSp modSp add ord replId">
        <pc:chgData name="Giorgia Mori" userId="S::giorgia.mori@sydney.edu.au::b9c2535d-2405-4de5-bcab-314c50006d75" providerId="AD" clId="Web-{812B9ED0-F342-554D-9A29-F70FF68915A9}" dt="2023-03-17T01:26:03.212" v="183"/>
        <pc:sldMkLst>
          <pc:docMk/>
          <pc:sldMk cId="3662411799" sldId="470"/>
        </pc:sldMkLst>
        <pc:spChg chg="del">
          <ac:chgData name="Giorgia Mori" userId="S::giorgia.mori@sydney.edu.au::b9c2535d-2405-4de5-bcab-314c50006d75" providerId="AD" clId="Web-{812B9ED0-F342-554D-9A29-F70FF68915A9}" dt="2023-03-17T01:24:53.008" v="178"/>
          <ac:spMkLst>
            <pc:docMk/>
            <pc:sldMk cId="3662411799" sldId="470"/>
            <ac:spMk id="3" creationId="{550F9BD7-4904-FD47-3C5E-AEB7707A4F4A}"/>
          </ac:spMkLst>
        </pc:spChg>
        <pc:spChg chg="add del mod">
          <ac:chgData name="Giorgia Mori" userId="S::giorgia.mori@sydney.edu.au::b9c2535d-2405-4de5-bcab-314c50006d75" providerId="AD" clId="Web-{812B9ED0-F342-554D-9A29-F70FF68915A9}" dt="2023-03-17T01:26:03.212" v="183"/>
          <ac:spMkLst>
            <pc:docMk/>
            <pc:sldMk cId="3662411799" sldId="470"/>
            <ac:spMk id="4" creationId="{5095F1AE-D228-4E31-0F9A-7ECE6247AF50}"/>
          </ac:spMkLst>
        </pc:spChg>
        <pc:picChg chg="mod">
          <ac:chgData name="Giorgia Mori" userId="S::giorgia.mori@sydney.edu.au::b9c2535d-2405-4de5-bcab-314c50006d75" providerId="AD" clId="Web-{812B9ED0-F342-554D-9A29-F70FF68915A9}" dt="2023-03-17T01:24:54.148" v="179" actId="1076"/>
          <ac:picMkLst>
            <pc:docMk/>
            <pc:sldMk cId="3662411799" sldId="470"/>
            <ac:picMk id="7" creationId="{6CA1DB09-3A00-B792-0A72-284B72BEC903}"/>
          </ac:picMkLst>
        </pc:picChg>
      </pc:sldChg>
      <pc:sldChg chg="addSp modSp new">
        <pc:chgData name="Giorgia Mori" userId="S::giorgia.mori@sydney.edu.au::b9c2535d-2405-4de5-bcab-314c50006d75" providerId="AD" clId="Web-{812B9ED0-F342-554D-9A29-F70FF68915A9}" dt="2023-03-17T05:53:30.952" v="1104" actId="20577"/>
        <pc:sldMkLst>
          <pc:docMk/>
          <pc:sldMk cId="3570131838" sldId="471"/>
        </pc:sldMkLst>
        <pc:spChg chg="mod">
          <ac:chgData name="Giorgia Mori" userId="S::giorgia.mori@sydney.edu.au::b9c2535d-2405-4de5-bcab-314c50006d75" providerId="AD" clId="Web-{812B9ED0-F342-554D-9A29-F70FF68915A9}" dt="2023-03-17T05:53:30.952" v="1104" actId="20577"/>
          <ac:spMkLst>
            <pc:docMk/>
            <pc:sldMk cId="3570131838" sldId="471"/>
            <ac:spMk id="2" creationId="{4A5CC9E7-20CA-D752-7B13-97599C07D27B}"/>
          </ac:spMkLst>
        </pc:spChg>
        <pc:spChg chg="mod">
          <ac:chgData name="Giorgia Mori" userId="S::giorgia.mori@sydney.edu.au::b9c2535d-2405-4de5-bcab-314c50006d75" providerId="AD" clId="Web-{812B9ED0-F342-554D-9A29-F70FF68915A9}" dt="2023-03-17T05:41:18.921" v="1008" actId="1076"/>
          <ac:spMkLst>
            <pc:docMk/>
            <pc:sldMk cId="3570131838" sldId="471"/>
            <ac:spMk id="3" creationId="{67D88C46-83A5-E313-7404-9A72099A551B}"/>
          </ac:spMkLst>
        </pc:spChg>
        <pc:picChg chg="add mod">
          <ac:chgData name="Giorgia Mori" userId="S::giorgia.mori@sydney.edu.au::b9c2535d-2405-4de5-bcab-314c50006d75" providerId="AD" clId="Web-{812B9ED0-F342-554D-9A29-F70FF68915A9}" dt="2023-03-17T05:53:24.702" v="1103" actId="1076"/>
          <ac:picMkLst>
            <pc:docMk/>
            <pc:sldMk cId="3570131838" sldId="471"/>
            <ac:picMk id="4" creationId="{6C66CE30-CD6E-27C3-DB99-77DF272749C1}"/>
          </ac:picMkLst>
        </pc:picChg>
        <pc:picChg chg="add mod">
          <ac:chgData name="Giorgia Mori" userId="S::giorgia.mori@sydney.edu.au::b9c2535d-2405-4de5-bcab-314c50006d75" providerId="AD" clId="Web-{812B9ED0-F342-554D-9A29-F70FF68915A9}" dt="2023-03-17T05:53:09.123" v="1095" actId="1076"/>
          <ac:picMkLst>
            <pc:docMk/>
            <pc:sldMk cId="3570131838" sldId="471"/>
            <ac:picMk id="6" creationId="{6CCB7067-7204-C842-8588-018CB8ED7609}"/>
          </ac:picMkLst>
        </pc:picChg>
        <pc:picChg chg="add mod ord">
          <ac:chgData name="Giorgia Mori" userId="S::giorgia.mori@sydney.edu.au::b9c2535d-2405-4de5-bcab-314c50006d75" providerId="AD" clId="Web-{812B9ED0-F342-554D-9A29-F70FF68915A9}" dt="2023-03-17T05:53:14.936" v="1098" actId="14100"/>
          <ac:picMkLst>
            <pc:docMk/>
            <pc:sldMk cId="3570131838" sldId="471"/>
            <ac:picMk id="7" creationId="{38321C25-5511-C169-E875-E0E37BF585B3}"/>
          </ac:picMkLst>
        </pc:picChg>
        <pc:picChg chg="add mod">
          <ac:chgData name="Giorgia Mori" userId="S::giorgia.mori@sydney.edu.au::b9c2535d-2405-4de5-bcab-314c50006d75" providerId="AD" clId="Web-{812B9ED0-F342-554D-9A29-F70FF68915A9}" dt="2023-03-17T05:53:05.420" v="1093" actId="1076"/>
          <ac:picMkLst>
            <pc:docMk/>
            <pc:sldMk cId="3570131838" sldId="471"/>
            <ac:picMk id="8" creationId="{49F005D4-7759-C1D2-8242-763F69E49232}"/>
          </ac:picMkLst>
        </pc:picChg>
        <pc:picChg chg="add mod">
          <ac:chgData name="Giorgia Mori" userId="S::giorgia.mori@sydney.edu.au::b9c2535d-2405-4de5-bcab-314c50006d75" providerId="AD" clId="Web-{812B9ED0-F342-554D-9A29-F70FF68915A9}" dt="2023-03-17T05:53:01.623" v="1091" actId="1076"/>
          <ac:picMkLst>
            <pc:docMk/>
            <pc:sldMk cId="3570131838" sldId="471"/>
            <ac:picMk id="9" creationId="{B46FDB0C-2734-DE88-13FE-97360D992148}"/>
          </ac:picMkLst>
        </pc:picChg>
      </pc:sldChg>
      <pc:sldChg chg="modSp new modNotes">
        <pc:chgData name="Giorgia Mori" userId="S::giorgia.mori@sydney.edu.au::b9c2535d-2405-4de5-bcab-314c50006d75" providerId="AD" clId="Web-{812B9ED0-F342-554D-9A29-F70FF68915A9}" dt="2023-03-17T05:41:40.453" v="1009"/>
        <pc:sldMkLst>
          <pc:docMk/>
          <pc:sldMk cId="1376613457" sldId="472"/>
        </pc:sldMkLst>
        <pc:spChg chg="mod">
          <ac:chgData name="Giorgia Mori" userId="S::giorgia.mori@sydney.edu.au::b9c2535d-2405-4de5-bcab-314c50006d75" providerId="AD" clId="Web-{812B9ED0-F342-554D-9A29-F70FF68915A9}" dt="2023-03-17T05:36:28.002" v="989" actId="20577"/>
          <ac:spMkLst>
            <pc:docMk/>
            <pc:sldMk cId="1376613457" sldId="472"/>
            <ac:spMk id="2" creationId="{81E4A0B8-55D6-31D9-5B6A-3F2A40642AB2}"/>
          </ac:spMkLst>
        </pc:spChg>
        <pc:spChg chg="mod">
          <ac:chgData name="Giorgia Mori" userId="S::giorgia.mori@sydney.edu.au::b9c2535d-2405-4de5-bcab-314c50006d75" providerId="AD" clId="Web-{812B9ED0-F342-554D-9A29-F70FF68915A9}" dt="2023-03-17T05:36:50.409" v="992" actId="20577"/>
          <ac:spMkLst>
            <pc:docMk/>
            <pc:sldMk cId="1376613457" sldId="472"/>
            <ac:spMk id="3" creationId="{C724F436-598A-481D-4112-BEC301344198}"/>
          </ac:spMkLst>
        </pc:spChg>
      </pc:sldChg>
    </pc:docChg>
  </pc:docChgLst>
  <pc:docChgLst>
    <pc:chgData name="Henry Lydecker" userId="S::henry.lydecker@sydney.edu.au::60baca6e-f195-4a2b-9412-32c1ae4e43bf" providerId="AD" clId="Web-{C480B384-A6F6-2365-356A-E0DAEB632629}"/>
    <pc:docChg chg="modSld">
      <pc:chgData name="Henry Lydecker" userId="S::henry.lydecker@sydney.edu.au::60baca6e-f195-4a2b-9412-32c1ae4e43bf" providerId="AD" clId="Web-{C480B384-A6F6-2365-356A-E0DAEB632629}" dt="2023-03-21T00:40:23.198" v="3" actId="14100"/>
      <pc:docMkLst>
        <pc:docMk/>
      </pc:docMkLst>
      <pc:sldChg chg="modSp">
        <pc:chgData name="Henry Lydecker" userId="S::henry.lydecker@sydney.edu.au::60baca6e-f195-4a2b-9412-32c1ae4e43bf" providerId="AD" clId="Web-{C480B384-A6F6-2365-356A-E0DAEB632629}" dt="2023-03-21T00:40:23.198" v="3" actId="14100"/>
        <pc:sldMkLst>
          <pc:docMk/>
          <pc:sldMk cId="2915340827" sldId="310"/>
        </pc:sldMkLst>
        <pc:spChg chg="mod">
          <ac:chgData name="Henry Lydecker" userId="S::henry.lydecker@sydney.edu.au::60baca6e-f195-4a2b-9412-32c1ae4e43bf" providerId="AD" clId="Web-{C480B384-A6F6-2365-356A-E0DAEB632629}" dt="2023-03-21T00:40:23.198" v="3" actId="14100"/>
          <ac:spMkLst>
            <pc:docMk/>
            <pc:sldMk cId="2915340827" sldId="310"/>
            <ac:spMk id="4" creationId="{DF23BF2F-9E27-8B4B-BA9A-F431C3A13D85}"/>
          </ac:spMkLst>
        </pc:spChg>
      </pc:sldChg>
    </pc:docChg>
  </pc:docChgLst>
  <pc:docChgLst>
    <pc:chgData name="Giorgia Mori" userId="S::giorgia.mori@sydney.edu.au::b9c2535d-2405-4de5-bcab-314c50006d75" providerId="AD" clId="Web-{936D798B-DC2E-9F53-3E3C-276888DF4B84}"/>
    <pc:docChg chg="delSld modSld modSection">
      <pc:chgData name="Giorgia Mori" userId="S::giorgia.mori@sydney.edu.au::b9c2535d-2405-4de5-bcab-314c50006d75" providerId="AD" clId="Web-{936D798B-DC2E-9F53-3E3C-276888DF4B84}" dt="2023-03-27T06:27:03.708" v="31" actId="20577"/>
      <pc:docMkLst>
        <pc:docMk/>
      </pc:docMkLst>
      <pc:sldChg chg="del">
        <pc:chgData name="Giorgia Mori" userId="S::giorgia.mori@sydney.edu.au::b9c2535d-2405-4de5-bcab-314c50006d75" providerId="AD" clId="Web-{936D798B-DC2E-9F53-3E3C-276888DF4B84}" dt="2023-03-27T06:14:33.766" v="0"/>
        <pc:sldMkLst>
          <pc:docMk/>
          <pc:sldMk cId="1796127833" sldId="431"/>
        </pc:sldMkLst>
      </pc:sldChg>
      <pc:sldChg chg="del">
        <pc:chgData name="Giorgia Mori" userId="S::giorgia.mori@sydney.edu.au::b9c2535d-2405-4de5-bcab-314c50006d75" providerId="AD" clId="Web-{936D798B-DC2E-9F53-3E3C-276888DF4B84}" dt="2023-03-27T06:14:43.282" v="6"/>
        <pc:sldMkLst>
          <pc:docMk/>
          <pc:sldMk cId="2762517599" sldId="432"/>
        </pc:sldMkLst>
      </pc:sldChg>
      <pc:sldChg chg="del">
        <pc:chgData name="Giorgia Mori" userId="S::giorgia.mori@sydney.edu.au::b9c2535d-2405-4de5-bcab-314c50006d75" providerId="AD" clId="Web-{936D798B-DC2E-9F53-3E3C-276888DF4B84}" dt="2023-03-27T06:14:36.844" v="2"/>
        <pc:sldMkLst>
          <pc:docMk/>
          <pc:sldMk cId="2178248358" sldId="433"/>
        </pc:sldMkLst>
      </pc:sldChg>
      <pc:sldChg chg="del">
        <pc:chgData name="Giorgia Mori" userId="S::giorgia.mori@sydney.edu.au::b9c2535d-2405-4de5-bcab-314c50006d75" providerId="AD" clId="Web-{936D798B-DC2E-9F53-3E3C-276888DF4B84}" dt="2023-03-27T06:14:38.094" v="3"/>
        <pc:sldMkLst>
          <pc:docMk/>
          <pc:sldMk cId="2127859788" sldId="434"/>
        </pc:sldMkLst>
      </pc:sldChg>
      <pc:sldChg chg="del">
        <pc:chgData name="Giorgia Mori" userId="S::giorgia.mori@sydney.edu.au::b9c2535d-2405-4de5-bcab-314c50006d75" providerId="AD" clId="Web-{936D798B-DC2E-9F53-3E3C-276888DF4B84}" dt="2023-03-27T06:14:39.610" v="4"/>
        <pc:sldMkLst>
          <pc:docMk/>
          <pc:sldMk cId="2310412150" sldId="436"/>
        </pc:sldMkLst>
      </pc:sldChg>
      <pc:sldChg chg="del">
        <pc:chgData name="Giorgia Mori" userId="S::giorgia.mori@sydney.edu.au::b9c2535d-2405-4de5-bcab-314c50006d75" providerId="AD" clId="Web-{936D798B-DC2E-9F53-3E3C-276888DF4B84}" dt="2023-03-27T06:14:41.313" v="5"/>
        <pc:sldMkLst>
          <pc:docMk/>
          <pc:sldMk cId="2362679140" sldId="437"/>
        </pc:sldMkLst>
      </pc:sldChg>
      <pc:sldChg chg="del">
        <pc:chgData name="Giorgia Mori" userId="S::giorgia.mori@sydney.edu.au::b9c2535d-2405-4de5-bcab-314c50006d75" providerId="AD" clId="Web-{936D798B-DC2E-9F53-3E3C-276888DF4B84}" dt="2023-03-27T06:14:44.688" v="7"/>
        <pc:sldMkLst>
          <pc:docMk/>
          <pc:sldMk cId="933889655" sldId="439"/>
        </pc:sldMkLst>
      </pc:sldChg>
      <pc:sldChg chg="del">
        <pc:chgData name="Giorgia Mori" userId="S::giorgia.mori@sydney.edu.au::b9c2535d-2405-4de5-bcab-314c50006d75" providerId="AD" clId="Web-{936D798B-DC2E-9F53-3E3C-276888DF4B84}" dt="2023-03-27T06:15:02.360" v="9"/>
        <pc:sldMkLst>
          <pc:docMk/>
          <pc:sldMk cId="1720623876" sldId="445"/>
        </pc:sldMkLst>
      </pc:sldChg>
      <pc:sldChg chg="del">
        <pc:chgData name="Giorgia Mori" userId="S::giorgia.mori@sydney.edu.au::b9c2535d-2405-4de5-bcab-314c50006d75" providerId="AD" clId="Web-{936D798B-DC2E-9F53-3E3C-276888DF4B84}" dt="2023-03-27T06:15:07.313" v="11"/>
        <pc:sldMkLst>
          <pc:docMk/>
          <pc:sldMk cId="1149601366" sldId="446"/>
        </pc:sldMkLst>
      </pc:sldChg>
      <pc:sldChg chg="del">
        <pc:chgData name="Giorgia Mori" userId="S::giorgia.mori@sydney.edu.au::b9c2535d-2405-4de5-bcab-314c50006d75" providerId="AD" clId="Web-{936D798B-DC2E-9F53-3E3C-276888DF4B84}" dt="2023-03-27T06:15:04.470" v="10"/>
        <pc:sldMkLst>
          <pc:docMk/>
          <pc:sldMk cId="1613324957" sldId="447"/>
        </pc:sldMkLst>
      </pc:sldChg>
      <pc:sldChg chg="modSp">
        <pc:chgData name="Giorgia Mori" userId="S::giorgia.mori@sydney.edu.au::b9c2535d-2405-4de5-bcab-314c50006d75" providerId="AD" clId="Web-{936D798B-DC2E-9F53-3E3C-276888DF4B84}" dt="2023-03-27T06:26:35.629" v="23" actId="1076"/>
        <pc:sldMkLst>
          <pc:docMk/>
          <pc:sldMk cId="1386483485" sldId="448"/>
        </pc:sldMkLst>
        <pc:spChg chg="mod">
          <ac:chgData name="Giorgia Mori" userId="S::giorgia.mori@sydney.edu.au::b9c2535d-2405-4de5-bcab-314c50006d75" providerId="AD" clId="Web-{936D798B-DC2E-9F53-3E3C-276888DF4B84}" dt="2023-03-27T06:26:35.629" v="23" actId="1076"/>
          <ac:spMkLst>
            <pc:docMk/>
            <pc:sldMk cId="1386483485" sldId="448"/>
            <ac:spMk id="48" creationId="{7105A262-C98E-41A2-FE38-05A6D2ADB7AA}"/>
          </ac:spMkLst>
        </pc:spChg>
      </pc:sldChg>
      <pc:sldChg chg="del">
        <pc:chgData name="Giorgia Mori" userId="S::giorgia.mori@sydney.edu.au::b9c2535d-2405-4de5-bcab-314c50006d75" providerId="AD" clId="Web-{936D798B-DC2E-9F53-3E3C-276888DF4B84}" dt="2023-03-27T06:25:45.221" v="14"/>
        <pc:sldMkLst>
          <pc:docMk/>
          <pc:sldMk cId="944079594" sldId="453"/>
        </pc:sldMkLst>
      </pc:sldChg>
      <pc:sldChg chg="del">
        <pc:chgData name="Giorgia Mori" userId="S::giorgia.mori@sydney.edu.au::b9c2535d-2405-4de5-bcab-314c50006d75" providerId="AD" clId="Web-{936D798B-DC2E-9F53-3E3C-276888DF4B84}" dt="2023-03-27T06:15:29.673" v="12"/>
        <pc:sldMkLst>
          <pc:docMk/>
          <pc:sldMk cId="1569401070" sldId="456"/>
        </pc:sldMkLst>
      </pc:sldChg>
      <pc:sldChg chg="modSp">
        <pc:chgData name="Giorgia Mori" userId="S::giorgia.mori@sydney.edu.au::b9c2535d-2405-4de5-bcab-314c50006d75" providerId="AD" clId="Web-{936D798B-DC2E-9F53-3E3C-276888DF4B84}" dt="2023-03-27T06:27:03.708" v="31" actId="20577"/>
        <pc:sldMkLst>
          <pc:docMk/>
          <pc:sldMk cId="3348103149" sldId="458"/>
        </pc:sldMkLst>
        <pc:spChg chg="mod">
          <ac:chgData name="Giorgia Mori" userId="S::giorgia.mori@sydney.edu.au::b9c2535d-2405-4de5-bcab-314c50006d75" providerId="AD" clId="Web-{936D798B-DC2E-9F53-3E3C-276888DF4B84}" dt="2023-03-27T06:27:03.708" v="31" actId="20577"/>
          <ac:spMkLst>
            <pc:docMk/>
            <pc:sldMk cId="3348103149" sldId="458"/>
            <ac:spMk id="25" creationId="{05DEA88A-7439-5FE5-33C3-59F363075DAF}"/>
          </ac:spMkLst>
        </pc:spChg>
      </pc:sldChg>
      <pc:sldChg chg="del">
        <pc:chgData name="Giorgia Mori" userId="S::giorgia.mori@sydney.edu.au::b9c2535d-2405-4de5-bcab-314c50006d75" providerId="AD" clId="Web-{936D798B-DC2E-9F53-3E3C-276888DF4B84}" dt="2023-03-27T06:15:42.861" v="13"/>
        <pc:sldMkLst>
          <pc:docMk/>
          <pc:sldMk cId="2868781563" sldId="459"/>
        </pc:sldMkLst>
      </pc:sldChg>
      <pc:sldChg chg="del">
        <pc:chgData name="Giorgia Mori" userId="S::giorgia.mori@sydney.edu.au::b9c2535d-2405-4de5-bcab-314c50006d75" providerId="AD" clId="Web-{936D798B-DC2E-9F53-3E3C-276888DF4B84}" dt="2023-03-27T06:25:47.956" v="15"/>
        <pc:sldMkLst>
          <pc:docMk/>
          <pc:sldMk cId="67227236" sldId="461"/>
        </pc:sldMkLst>
      </pc:sldChg>
      <pc:sldChg chg="del">
        <pc:chgData name="Giorgia Mori" userId="S::giorgia.mori@sydney.edu.au::b9c2535d-2405-4de5-bcab-314c50006d75" providerId="AD" clId="Web-{936D798B-DC2E-9F53-3E3C-276888DF4B84}" dt="2023-03-27T06:14:35.422" v="1"/>
        <pc:sldMkLst>
          <pc:docMk/>
          <pc:sldMk cId="4078513582" sldId="468"/>
        </pc:sldMkLst>
      </pc:sldChg>
      <pc:sldChg chg="del">
        <pc:chgData name="Giorgia Mori" userId="S::giorgia.mori@sydney.edu.au::b9c2535d-2405-4de5-bcab-314c50006d75" providerId="AD" clId="Web-{936D798B-DC2E-9F53-3E3C-276888DF4B84}" dt="2023-03-27T06:14:45.922" v="8"/>
        <pc:sldMkLst>
          <pc:docMk/>
          <pc:sldMk cId="3662411799" sldId="470"/>
        </pc:sldMkLst>
      </pc:sldChg>
    </pc:docChg>
  </pc:docChgLst>
  <pc:docChgLst>
    <pc:chgData name="Giorgia Mori" userId="S::giorgia.mori@sydney.edu.au::b9c2535d-2405-4de5-bcab-314c50006d75" providerId="AD" clId="Web-{B857C797-A2D1-9F93-B8D8-654BC9872683}"/>
    <pc:docChg chg="modSld sldOrd">
      <pc:chgData name="Giorgia Mori" userId="S::giorgia.mori@sydney.edu.au::b9c2535d-2405-4de5-bcab-314c50006d75" providerId="AD" clId="Web-{B857C797-A2D1-9F93-B8D8-654BC9872683}" dt="2023-03-27T06:05:59.526" v="274"/>
      <pc:docMkLst>
        <pc:docMk/>
      </pc:docMkLst>
      <pc:sldChg chg="addSp delSp modSp">
        <pc:chgData name="Giorgia Mori" userId="S::giorgia.mori@sydney.edu.au::b9c2535d-2405-4de5-bcab-314c50006d75" providerId="AD" clId="Web-{B857C797-A2D1-9F93-B8D8-654BC9872683}" dt="2023-03-27T06:05:59.526" v="274"/>
        <pc:sldMkLst>
          <pc:docMk/>
          <pc:sldMk cId="831650351" sldId="297"/>
        </pc:sldMkLst>
        <pc:spChg chg="add del mod">
          <ac:chgData name="Giorgia Mori" userId="S::giorgia.mori@sydney.edu.au::b9c2535d-2405-4de5-bcab-314c50006d75" providerId="AD" clId="Web-{B857C797-A2D1-9F93-B8D8-654BC9872683}" dt="2023-03-27T05:59:38.281" v="11"/>
          <ac:spMkLst>
            <pc:docMk/>
            <pc:sldMk cId="831650351" sldId="297"/>
            <ac:spMk id="4" creationId="{50543348-4061-971E-57CB-8685F4D0D715}"/>
          </ac:spMkLst>
        </pc:spChg>
        <pc:spChg chg="add del mod">
          <ac:chgData name="Giorgia Mori" userId="S::giorgia.mori@sydney.edu.au::b9c2535d-2405-4de5-bcab-314c50006d75" providerId="AD" clId="Web-{B857C797-A2D1-9F93-B8D8-654BC9872683}" dt="2023-03-27T05:59:59.954" v="20"/>
          <ac:spMkLst>
            <pc:docMk/>
            <pc:sldMk cId="831650351" sldId="297"/>
            <ac:spMk id="5" creationId="{F1E53EFF-CC61-4E47-F0B7-BDFD1863CB1C}"/>
          </ac:spMkLst>
        </pc:spChg>
        <pc:spChg chg="del">
          <ac:chgData name="Giorgia Mori" userId="S::giorgia.mori@sydney.edu.au::b9c2535d-2405-4de5-bcab-314c50006d75" providerId="AD" clId="Web-{B857C797-A2D1-9F93-B8D8-654BC9872683}" dt="2023-03-27T06:02:12.145" v="79"/>
          <ac:spMkLst>
            <pc:docMk/>
            <pc:sldMk cId="831650351" sldId="297"/>
            <ac:spMk id="7" creationId="{2FD80571-3D8E-0053-2F71-C0727E754A8D}"/>
          </ac:spMkLst>
        </pc:spChg>
        <pc:spChg chg="add del mod">
          <ac:chgData name="Giorgia Mori" userId="S::giorgia.mori@sydney.edu.au::b9c2535d-2405-4de5-bcab-314c50006d75" providerId="AD" clId="Web-{B857C797-A2D1-9F93-B8D8-654BC9872683}" dt="2023-03-27T06:00:33.080" v="26"/>
          <ac:spMkLst>
            <pc:docMk/>
            <pc:sldMk cId="831650351" sldId="297"/>
            <ac:spMk id="8" creationId="{4DE844F4-E530-E371-8BE2-CD04F87764FD}"/>
          </ac:spMkLst>
        </pc:spChg>
        <pc:spChg chg="add del mod">
          <ac:chgData name="Giorgia Mori" userId="S::giorgia.mori@sydney.edu.au::b9c2535d-2405-4de5-bcab-314c50006d75" providerId="AD" clId="Web-{B857C797-A2D1-9F93-B8D8-654BC9872683}" dt="2023-03-27T06:03:59.273" v="217"/>
          <ac:spMkLst>
            <pc:docMk/>
            <pc:sldMk cId="831650351" sldId="297"/>
            <ac:spMk id="11" creationId="{0C3DAE91-3F76-9DCB-BFDA-A19C5963A529}"/>
          </ac:spMkLst>
        </pc:spChg>
        <pc:spChg chg="add del mod">
          <ac:chgData name="Giorgia Mori" userId="S::giorgia.mori@sydney.edu.au::b9c2535d-2405-4de5-bcab-314c50006d75" providerId="AD" clId="Web-{B857C797-A2D1-9F93-B8D8-654BC9872683}" dt="2023-03-27T06:02:15.317" v="80"/>
          <ac:spMkLst>
            <pc:docMk/>
            <pc:sldMk cId="831650351" sldId="297"/>
            <ac:spMk id="13" creationId="{1F1E3D6C-54DA-0103-4464-63AAA5AD42D1}"/>
          </ac:spMkLst>
        </pc:spChg>
        <pc:graphicFrameChg chg="del">
          <ac:chgData name="Giorgia Mori" userId="S::giorgia.mori@sydney.edu.au::b9c2535d-2405-4de5-bcab-314c50006d75" providerId="AD" clId="Web-{B857C797-A2D1-9F93-B8D8-654BC9872683}" dt="2023-03-27T05:59:28.875" v="9"/>
          <ac:graphicFrameMkLst>
            <pc:docMk/>
            <pc:sldMk cId="831650351" sldId="297"/>
            <ac:graphicFrameMk id="6" creationId="{E5817DBA-047B-3341-B11D-D1FF2185B1CD}"/>
          </ac:graphicFrameMkLst>
        </pc:graphicFrameChg>
        <pc:graphicFrameChg chg="add mod modGraphic">
          <ac:chgData name="Giorgia Mori" userId="S::giorgia.mori@sydney.edu.au::b9c2535d-2405-4de5-bcab-314c50006d75" providerId="AD" clId="Web-{B857C797-A2D1-9F93-B8D8-654BC9872683}" dt="2023-03-27T06:05:59.526" v="274"/>
          <ac:graphicFrameMkLst>
            <pc:docMk/>
            <pc:sldMk cId="831650351" sldId="297"/>
            <ac:graphicFrameMk id="10" creationId="{D514EAE4-FE10-9BCB-0915-329DC7E77D13}"/>
          </ac:graphicFrameMkLst>
        </pc:graphicFrameChg>
      </pc:sldChg>
      <pc:sldChg chg="ord">
        <pc:chgData name="Giorgia Mori" userId="S::giorgia.mori@sydney.edu.au::b9c2535d-2405-4de5-bcab-314c50006d75" providerId="AD" clId="Web-{B857C797-A2D1-9F93-B8D8-654BC9872683}" dt="2023-03-27T05:51:26.205" v="8"/>
        <pc:sldMkLst>
          <pc:docMk/>
          <pc:sldMk cId="45786628" sldId="416"/>
        </pc:sldMkLst>
      </pc:sldChg>
      <pc:sldChg chg="modSp">
        <pc:chgData name="Giorgia Mori" userId="S::giorgia.mori@sydney.edu.au::b9c2535d-2405-4de5-bcab-314c50006d75" providerId="AD" clId="Web-{B857C797-A2D1-9F93-B8D8-654BC9872683}" dt="2023-03-27T05:45:40.524" v="7" actId="1076"/>
        <pc:sldMkLst>
          <pc:docMk/>
          <pc:sldMk cId="2191045404" sldId="451"/>
        </pc:sldMkLst>
        <pc:spChg chg="mod">
          <ac:chgData name="Giorgia Mori" userId="S::giorgia.mori@sydney.edu.au::b9c2535d-2405-4de5-bcab-314c50006d75" providerId="AD" clId="Web-{B857C797-A2D1-9F93-B8D8-654BC9872683}" dt="2023-03-27T05:45:28.617" v="4" actId="1076"/>
          <ac:spMkLst>
            <pc:docMk/>
            <pc:sldMk cId="2191045404" sldId="451"/>
            <ac:spMk id="146" creationId="{B9613B16-B917-76F2-C68B-CD35360B9FEE}"/>
          </ac:spMkLst>
        </pc:spChg>
        <pc:spChg chg="mod">
          <ac:chgData name="Giorgia Mori" userId="S::giorgia.mori@sydney.edu.au::b9c2535d-2405-4de5-bcab-314c50006d75" providerId="AD" clId="Web-{B857C797-A2D1-9F93-B8D8-654BC9872683}" dt="2023-03-27T05:45:40.524" v="7" actId="1076"/>
          <ac:spMkLst>
            <pc:docMk/>
            <pc:sldMk cId="2191045404" sldId="451"/>
            <ac:spMk id="150" creationId="{B511B6A0-A349-AED6-94A7-54A3D6602BDA}"/>
          </ac:spMkLst>
        </pc:spChg>
        <pc:spChg chg="mod">
          <ac:chgData name="Giorgia Mori" userId="S::giorgia.mori@sydney.edu.au::b9c2535d-2405-4de5-bcab-314c50006d75" providerId="AD" clId="Web-{B857C797-A2D1-9F93-B8D8-654BC9872683}" dt="2023-03-27T05:45:22.117" v="2" actId="14100"/>
          <ac:spMkLst>
            <pc:docMk/>
            <pc:sldMk cId="2191045404" sldId="451"/>
            <ac:spMk id="151" creationId="{A5DB53E2-CB00-100A-B053-39043BF9C8A2}"/>
          </ac:spMkLst>
        </pc:spChg>
      </pc:sldChg>
    </pc:docChg>
  </pc:docChgLst>
  <pc:docChgLst>
    <pc:chgData name="Giorgia Mori" userId="S::giorgia.mori@sydney.edu.au::b9c2535d-2405-4de5-bcab-314c50006d75" providerId="AD" clId="Web-{D6DCA7AE-6880-D33D-10C0-8C1B50E9D415}"/>
    <pc:docChg chg="addSld modSld modSection">
      <pc:chgData name="Giorgia Mori" userId="S::giorgia.mori@sydney.edu.au::b9c2535d-2405-4de5-bcab-314c50006d75" providerId="AD" clId="Web-{D6DCA7AE-6880-D33D-10C0-8C1B50E9D415}" dt="2023-03-21T05:06:00.666" v="86"/>
      <pc:docMkLst>
        <pc:docMk/>
      </pc:docMkLst>
      <pc:sldChg chg="modSp">
        <pc:chgData name="Giorgia Mori" userId="S::giorgia.mori@sydney.edu.au::b9c2535d-2405-4de5-bcab-314c50006d75" providerId="AD" clId="Web-{D6DCA7AE-6880-D33D-10C0-8C1B50E9D415}" dt="2023-03-21T04:58:40.063" v="53" actId="20577"/>
        <pc:sldMkLst>
          <pc:docMk/>
          <pc:sldMk cId="831650351" sldId="297"/>
        </pc:sldMkLst>
        <pc:spChg chg="mod">
          <ac:chgData name="Giorgia Mori" userId="S::giorgia.mori@sydney.edu.au::b9c2535d-2405-4de5-bcab-314c50006d75" providerId="AD" clId="Web-{D6DCA7AE-6880-D33D-10C0-8C1B50E9D415}" dt="2023-03-21T04:58:40.063" v="53" actId="20577"/>
          <ac:spMkLst>
            <pc:docMk/>
            <pc:sldMk cId="831650351" sldId="297"/>
            <ac:spMk id="7" creationId="{2FD80571-3D8E-0053-2F71-C0727E754A8D}"/>
          </ac:spMkLst>
        </pc:spChg>
      </pc:sldChg>
      <pc:sldChg chg="modNotes">
        <pc:chgData name="Giorgia Mori" userId="S::giorgia.mori@sydney.edu.au::b9c2535d-2405-4de5-bcab-314c50006d75" providerId="AD" clId="Web-{D6DCA7AE-6880-D33D-10C0-8C1B50E9D415}" dt="2023-03-21T04:54:58.402" v="11"/>
        <pc:sldMkLst>
          <pc:docMk/>
          <pc:sldMk cId="2658144942" sldId="322"/>
        </pc:sldMkLst>
      </pc:sldChg>
      <pc:sldChg chg="modNotes">
        <pc:chgData name="Giorgia Mori" userId="S::giorgia.mori@sydney.edu.au::b9c2535d-2405-4de5-bcab-314c50006d75" providerId="AD" clId="Web-{D6DCA7AE-6880-D33D-10C0-8C1B50E9D415}" dt="2023-03-21T04:58:09.891" v="39"/>
        <pc:sldMkLst>
          <pc:docMk/>
          <pc:sldMk cId="3456622417" sldId="414"/>
        </pc:sldMkLst>
      </pc:sldChg>
      <pc:sldChg chg="delSp modSp">
        <pc:chgData name="Giorgia Mori" userId="S::giorgia.mori@sydney.edu.au::b9c2535d-2405-4de5-bcab-314c50006d75" providerId="AD" clId="Web-{D6DCA7AE-6880-D33D-10C0-8C1B50E9D415}" dt="2023-03-21T04:59:41.814" v="63" actId="20577"/>
        <pc:sldMkLst>
          <pc:docMk/>
          <pc:sldMk cId="45786628" sldId="416"/>
        </pc:sldMkLst>
        <pc:spChg chg="mod">
          <ac:chgData name="Giorgia Mori" userId="S::giorgia.mori@sydney.edu.au::b9c2535d-2405-4de5-bcab-314c50006d75" providerId="AD" clId="Web-{D6DCA7AE-6880-D33D-10C0-8C1B50E9D415}" dt="2023-03-21T04:59:17.908" v="57" actId="1076"/>
          <ac:spMkLst>
            <pc:docMk/>
            <pc:sldMk cId="45786628" sldId="416"/>
            <ac:spMk id="3" creationId="{604D1340-5A3D-E262-5CF3-6148039F5AB5}"/>
          </ac:spMkLst>
        </pc:spChg>
        <pc:spChg chg="del">
          <ac:chgData name="Giorgia Mori" userId="S::giorgia.mori@sydney.edu.au::b9c2535d-2405-4de5-bcab-314c50006d75" providerId="AD" clId="Web-{D6DCA7AE-6880-D33D-10C0-8C1B50E9D415}" dt="2023-03-21T04:59:11.283" v="54"/>
          <ac:spMkLst>
            <pc:docMk/>
            <pc:sldMk cId="45786628" sldId="416"/>
            <ac:spMk id="4" creationId="{FAACF68F-783E-FD22-C33A-C27D001D5729}"/>
          </ac:spMkLst>
        </pc:spChg>
        <pc:spChg chg="mod">
          <ac:chgData name="Giorgia Mori" userId="S::giorgia.mori@sydney.edu.au::b9c2535d-2405-4de5-bcab-314c50006d75" providerId="AD" clId="Web-{D6DCA7AE-6880-D33D-10C0-8C1B50E9D415}" dt="2023-03-21T04:59:26.705" v="58" actId="1076"/>
          <ac:spMkLst>
            <pc:docMk/>
            <pc:sldMk cId="45786628" sldId="416"/>
            <ac:spMk id="5" creationId="{0D7C89DA-D7D3-DF02-6B11-FF68212392A9}"/>
          </ac:spMkLst>
        </pc:spChg>
        <pc:spChg chg="del">
          <ac:chgData name="Giorgia Mori" userId="S::giorgia.mori@sydney.edu.au::b9c2535d-2405-4de5-bcab-314c50006d75" providerId="AD" clId="Web-{D6DCA7AE-6880-D33D-10C0-8C1B50E9D415}" dt="2023-03-21T04:59:12.376" v="55"/>
          <ac:spMkLst>
            <pc:docMk/>
            <pc:sldMk cId="45786628" sldId="416"/>
            <ac:spMk id="6" creationId="{7A87F192-5D27-5E91-601B-CDF27AF1B531}"/>
          </ac:spMkLst>
        </pc:spChg>
        <pc:spChg chg="mod">
          <ac:chgData name="Giorgia Mori" userId="S::giorgia.mori@sydney.edu.au::b9c2535d-2405-4de5-bcab-314c50006d75" providerId="AD" clId="Web-{D6DCA7AE-6880-D33D-10C0-8C1B50E9D415}" dt="2023-03-21T04:59:41.814" v="63" actId="20577"/>
          <ac:spMkLst>
            <pc:docMk/>
            <pc:sldMk cId="45786628" sldId="416"/>
            <ac:spMk id="7" creationId="{34BB0EAD-1998-7555-BA22-9BAA018E0438}"/>
          </ac:spMkLst>
        </pc:spChg>
        <pc:spChg chg="mod">
          <ac:chgData name="Giorgia Mori" userId="S::giorgia.mori@sydney.edu.au::b9c2535d-2405-4de5-bcab-314c50006d75" providerId="AD" clId="Web-{D6DCA7AE-6880-D33D-10C0-8C1B50E9D415}" dt="2023-03-21T04:59:34.767" v="61" actId="1076"/>
          <ac:spMkLst>
            <pc:docMk/>
            <pc:sldMk cId="45786628" sldId="416"/>
            <ac:spMk id="8" creationId="{1450DF1A-08A5-B9EF-C0BF-6932CB9A64D4}"/>
          </ac:spMkLst>
        </pc:spChg>
        <pc:picChg chg="mod">
          <ac:chgData name="Giorgia Mori" userId="S::giorgia.mori@sydney.edu.au::b9c2535d-2405-4de5-bcab-314c50006d75" providerId="AD" clId="Web-{D6DCA7AE-6880-D33D-10C0-8C1B50E9D415}" dt="2023-03-21T04:59:29.283" v="60" actId="1076"/>
          <ac:picMkLst>
            <pc:docMk/>
            <pc:sldMk cId="45786628" sldId="416"/>
            <ac:picMk id="2052" creationId="{7ECEEE07-302A-C202-4C62-3F876AED0D6D}"/>
          </ac:picMkLst>
        </pc:picChg>
      </pc:sldChg>
      <pc:sldChg chg="modSp">
        <pc:chgData name="Giorgia Mori" userId="S::giorgia.mori@sydney.edu.au::b9c2535d-2405-4de5-bcab-314c50006d75" providerId="AD" clId="Web-{D6DCA7AE-6880-D33D-10C0-8C1B50E9D415}" dt="2023-03-21T05:05:45.260" v="85"/>
        <pc:sldMkLst>
          <pc:docMk/>
          <pc:sldMk cId="2214023849" sldId="473"/>
        </pc:sldMkLst>
        <pc:spChg chg="mod">
          <ac:chgData name="Giorgia Mori" userId="S::giorgia.mori@sydney.edu.au::b9c2535d-2405-4de5-bcab-314c50006d75" providerId="AD" clId="Web-{D6DCA7AE-6880-D33D-10C0-8C1B50E9D415}" dt="2023-03-21T05:05:40.900" v="84" actId="20577"/>
          <ac:spMkLst>
            <pc:docMk/>
            <pc:sldMk cId="2214023849" sldId="473"/>
            <ac:spMk id="2" creationId="{62223382-D7E4-542A-D124-BA6221724D12}"/>
          </ac:spMkLst>
        </pc:spChg>
        <pc:spChg chg="mod">
          <ac:chgData name="Giorgia Mori" userId="S::giorgia.mori@sydney.edu.au::b9c2535d-2405-4de5-bcab-314c50006d75" providerId="AD" clId="Web-{D6DCA7AE-6880-D33D-10C0-8C1B50E9D415}" dt="2023-03-21T05:05:45.260" v="85"/>
          <ac:spMkLst>
            <pc:docMk/>
            <pc:sldMk cId="2214023849" sldId="473"/>
            <ac:spMk id="3" creationId="{66F72627-1A82-C475-0549-8B64CA5507CA}"/>
          </ac:spMkLst>
        </pc:spChg>
      </pc:sldChg>
      <pc:sldChg chg="new">
        <pc:chgData name="Giorgia Mori" userId="S::giorgia.mori@sydney.edu.au::b9c2535d-2405-4de5-bcab-314c50006d75" providerId="AD" clId="Web-{D6DCA7AE-6880-D33D-10C0-8C1B50E9D415}" dt="2023-03-21T05:06:00.666" v="86"/>
        <pc:sldMkLst>
          <pc:docMk/>
          <pc:sldMk cId="3396141125" sldId="474"/>
        </pc:sldMkLst>
      </pc:sldChg>
    </pc:docChg>
  </pc:docChgLst>
  <pc:docChgLst>
    <pc:chgData name="Henry Lydecker" userId="S::henry.lydecker@sydney.edu.au::60baca6e-f195-4a2b-9412-32c1ae4e43bf" providerId="AD" clId="Web-{B8C66F5E-899A-3E37-E803-0ECE88FADB67}"/>
    <pc:docChg chg="modSld">
      <pc:chgData name="Henry Lydecker" userId="S::henry.lydecker@sydney.edu.au::60baca6e-f195-4a2b-9412-32c1ae4e43bf" providerId="AD" clId="Web-{B8C66F5E-899A-3E37-E803-0ECE88FADB67}" dt="2023-03-15T02:18:57.746" v="1"/>
      <pc:docMkLst>
        <pc:docMk/>
      </pc:docMkLst>
      <pc:sldChg chg="mod modShow">
        <pc:chgData name="Henry Lydecker" userId="S::henry.lydecker@sydney.edu.au::60baca6e-f195-4a2b-9412-32c1ae4e43bf" providerId="AD" clId="Web-{B8C66F5E-899A-3E37-E803-0ECE88FADB67}" dt="2023-03-15T02:18:57.668" v="0"/>
        <pc:sldMkLst>
          <pc:docMk/>
          <pc:sldMk cId="626542867" sldId="419"/>
        </pc:sldMkLst>
      </pc:sldChg>
      <pc:sldChg chg="mod modShow">
        <pc:chgData name="Henry Lydecker" userId="S::henry.lydecker@sydney.edu.au::60baca6e-f195-4a2b-9412-32c1ae4e43bf" providerId="AD" clId="Web-{B8C66F5E-899A-3E37-E803-0ECE88FADB67}" dt="2023-03-15T02:18:57.746" v="1"/>
        <pc:sldMkLst>
          <pc:docMk/>
          <pc:sldMk cId="940338448" sldId="420"/>
        </pc:sldMkLst>
      </pc:sldChg>
    </pc:docChg>
  </pc:docChgLst>
  <pc:docChgLst>
    <pc:chgData name="Giorgia Mori" userId="S::giorgia.mori@sydney.edu.au::b9c2535d-2405-4de5-bcab-314c50006d75" providerId="AD" clId="Web-{453E49F5-5BC0-1927-2430-B2219D05A99E}"/>
    <pc:docChg chg="addSld modSection">
      <pc:chgData name="Giorgia Mori" userId="S::giorgia.mori@sydney.edu.au::b9c2535d-2405-4de5-bcab-314c50006d75" providerId="AD" clId="Web-{453E49F5-5BC0-1927-2430-B2219D05A99E}" dt="2023-03-21T03:09:34.184" v="0"/>
      <pc:docMkLst>
        <pc:docMk/>
      </pc:docMkLst>
      <pc:sldChg chg="new">
        <pc:chgData name="Giorgia Mori" userId="S::giorgia.mori@sydney.edu.au::b9c2535d-2405-4de5-bcab-314c50006d75" providerId="AD" clId="Web-{453E49F5-5BC0-1927-2430-B2219D05A99E}" dt="2023-03-21T03:09:34.184" v="0"/>
        <pc:sldMkLst>
          <pc:docMk/>
          <pc:sldMk cId="2214023849" sldId="473"/>
        </pc:sldMkLst>
      </pc:sldChg>
    </pc:docChg>
  </pc:docChgLst>
  <pc:docChgLst>
    <pc:chgData name="Giorgia Mori" userId="S::giorgia.mori@sydney.edu.au::b9c2535d-2405-4de5-bcab-314c50006d75" providerId="AD" clId="Web-{17CF0DB2-B6D3-0C8D-9089-F85C7563FD26}"/>
    <pc:docChg chg="delSld modSection">
      <pc:chgData name="Giorgia Mori" userId="S::giorgia.mori@sydney.edu.au::b9c2535d-2405-4de5-bcab-314c50006d75" providerId="AD" clId="Web-{17CF0DB2-B6D3-0C8D-9089-F85C7563FD26}" dt="2023-03-20T04:30:49.701" v="0"/>
      <pc:docMkLst>
        <pc:docMk/>
      </pc:docMkLst>
      <pc:sldChg chg="del">
        <pc:chgData name="Giorgia Mori" userId="S::giorgia.mori@sydney.edu.au::b9c2535d-2405-4de5-bcab-314c50006d75" providerId="AD" clId="Web-{17CF0DB2-B6D3-0C8D-9089-F85C7563FD26}" dt="2023-03-20T04:30:49.701" v="0"/>
        <pc:sldMkLst>
          <pc:docMk/>
          <pc:sldMk cId="3053228485" sldId="256"/>
        </pc:sldMkLst>
      </pc:sldChg>
    </pc:docChg>
  </pc:docChgLst>
  <pc:docChgLst>
    <pc:chgData name="Henry Lydecker" userId="S::henry.lydecker@sydney.edu.au::60baca6e-f195-4a2b-9412-32c1ae4e43bf" providerId="AD" clId="Web-{10E28145-D404-A62A-6621-00529008019B}"/>
    <pc:docChg chg="addSld modSld sldOrd modSection">
      <pc:chgData name="Henry Lydecker" userId="S::henry.lydecker@sydney.edu.au::60baca6e-f195-4a2b-9412-32c1ae4e43bf" providerId="AD" clId="Web-{10E28145-D404-A62A-6621-00529008019B}" dt="2023-03-14T01:44:48.612" v="10" actId="20577"/>
      <pc:docMkLst>
        <pc:docMk/>
      </pc:docMkLst>
      <pc:sldChg chg="modSp">
        <pc:chgData name="Henry Lydecker" userId="S::henry.lydecker@sydney.edu.au::60baca6e-f195-4a2b-9412-32c1ae4e43bf" providerId="AD" clId="Web-{10E28145-D404-A62A-6621-00529008019B}" dt="2023-03-14T01:44:09.286" v="2" actId="20577"/>
        <pc:sldMkLst>
          <pc:docMk/>
          <pc:sldMk cId="1691559404" sldId="426"/>
        </pc:sldMkLst>
        <pc:spChg chg="mod">
          <ac:chgData name="Henry Lydecker" userId="S::henry.lydecker@sydney.edu.au::60baca6e-f195-4a2b-9412-32c1ae4e43bf" providerId="AD" clId="Web-{10E28145-D404-A62A-6621-00529008019B}" dt="2023-03-14T01:44:09.286" v="2" actId="20577"/>
          <ac:spMkLst>
            <pc:docMk/>
            <pc:sldMk cId="1691559404" sldId="426"/>
            <ac:spMk id="36" creationId="{43F7ACCC-2625-8582-5658-0D6BA21B3CA2}"/>
          </ac:spMkLst>
        </pc:spChg>
      </pc:sldChg>
      <pc:sldChg chg="modSp">
        <pc:chgData name="Henry Lydecker" userId="S::henry.lydecker@sydney.edu.au::60baca6e-f195-4a2b-9412-32c1ae4e43bf" providerId="AD" clId="Web-{10E28145-D404-A62A-6621-00529008019B}" dt="2023-03-14T01:44:26.690" v="4" actId="20577"/>
        <pc:sldMkLst>
          <pc:docMk/>
          <pc:sldMk cId="2502521773" sldId="429"/>
        </pc:sldMkLst>
        <pc:spChg chg="mod">
          <ac:chgData name="Henry Lydecker" userId="S::henry.lydecker@sydney.edu.au::60baca6e-f195-4a2b-9412-32c1ae4e43bf" providerId="AD" clId="Web-{10E28145-D404-A62A-6621-00529008019B}" dt="2023-03-14T01:44:26.690" v="4" actId="20577"/>
          <ac:spMkLst>
            <pc:docMk/>
            <pc:sldMk cId="2502521773" sldId="429"/>
            <ac:spMk id="2" creationId="{28B75FD9-F2AC-AB5F-7961-4FFBDEE3319F}"/>
          </ac:spMkLst>
        </pc:spChg>
      </pc:sldChg>
      <pc:sldChg chg="modSp">
        <pc:chgData name="Henry Lydecker" userId="S::henry.lydecker@sydney.edu.au::60baca6e-f195-4a2b-9412-32c1ae4e43bf" providerId="AD" clId="Web-{10E28145-D404-A62A-6621-00529008019B}" dt="2023-03-14T01:44:32.362" v="6" actId="20577"/>
        <pc:sldMkLst>
          <pc:docMk/>
          <pc:sldMk cId="2486156366" sldId="430"/>
        </pc:sldMkLst>
        <pc:spChg chg="mod">
          <ac:chgData name="Henry Lydecker" userId="S::henry.lydecker@sydney.edu.au::60baca6e-f195-4a2b-9412-32c1ae4e43bf" providerId="AD" clId="Web-{10E28145-D404-A62A-6621-00529008019B}" dt="2023-03-14T01:44:32.362" v="6" actId="20577"/>
          <ac:spMkLst>
            <pc:docMk/>
            <pc:sldMk cId="2486156366" sldId="430"/>
            <ac:spMk id="2" creationId="{E2AC2B46-5CED-158F-EDC3-90767B767695}"/>
          </ac:spMkLst>
        </pc:spChg>
      </pc:sldChg>
      <pc:sldChg chg="modSp">
        <pc:chgData name="Henry Lydecker" userId="S::henry.lydecker@sydney.edu.au::60baca6e-f195-4a2b-9412-32c1ae4e43bf" providerId="AD" clId="Web-{10E28145-D404-A62A-6621-00529008019B}" dt="2023-03-14T01:44:43.487" v="8" actId="20577"/>
        <pc:sldMkLst>
          <pc:docMk/>
          <pc:sldMk cId="2762517599" sldId="432"/>
        </pc:sldMkLst>
        <pc:spChg chg="mod">
          <ac:chgData name="Henry Lydecker" userId="S::henry.lydecker@sydney.edu.au::60baca6e-f195-4a2b-9412-32c1ae4e43bf" providerId="AD" clId="Web-{10E28145-D404-A62A-6621-00529008019B}" dt="2023-03-14T01:44:43.487" v="8" actId="20577"/>
          <ac:spMkLst>
            <pc:docMk/>
            <pc:sldMk cId="2762517599" sldId="432"/>
            <ac:spMk id="2" creationId="{A73F0F14-D503-8F36-60BC-F83725D54E1A}"/>
          </ac:spMkLst>
        </pc:spChg>
      </pc:sldChg>
      <pc:sldChg chg="modSp">
        <pc:chgData name="Henry Lydecker" userId="S::henry.lydecker@sydney.edu.au::60baca6e-f195-4a2b-9412-32c1ae4e43bf" providerId="AD" clId="Web-{10E28145-D404-A62A-6621-00529008019B}" dt="2023-03-14T01:44:48.612" v="10" actId="20577"/>
        <pc:sldMkLst>
          <pc:docMk/>
          <pc:sldMk cId="2362679140" sldId="437"/>
        </pc:sldMkLst>
        <pc:spChg chg="mod">
          <ac:chgData name="Henry Lydecker" userId="S::henry.lydecker@sydney.edu.au::60baca6e-f195-4a2b-9412-32c1ae4e43bf" providerId="AD" clId="Web-{10E28145-D404-A62A-6621-00529008019B}" dt="2023-03-14T01:44:48.612" v="10" actId="20577"/>
          <ac:spMkLst>
            <pc:docMk/>
            <pc:sldMk cId="2362679140" sldId="437"/>
            <ac:spMk id="5" creationId="{A1FCCA2D-4732-3462-3618-9511EB99E432}"/>
          </ac:spMkLst>
        </pc:spChg>
      </pc:sldChg>
      <pc:sldChg chg="ord">
        <pc:chgData name="Henry Lydecker" userId="S::henry.lydecker@sydney.edu.au::60baca6e-f195-4a2b-9412-32c1ae4e43bf" providerId="AD" clId="Web-{10E28145-D404-A62A-6621-00529008019B}" dt="2023-03-14T00:49:55.340" v="0"/>
        <pc:sldMkLst>
          <pc:docMk/>
          <pc:sldMk cId="4276833078" sldId="464"/>
        </pc:sldMkLst>
      </pc:sldChg>
      <pc:sldChg chg="new">
        <pc:chgData name="Henry Lydecker" userId="S::henry.lydecker@sydney.edu.au::60baca6e-f195-4a2b-9412-32c1ae4e43bf" providerId="AD" clId="Web-{10E28145-D404-A62A-6621-00529008019B}" dt="2023-03-14T01:42:30.263" v="1"/>
        <pc:sldMkLst>
          <pc:docMk/>
          <pc:sldMk cId="3627436392" sldId="46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D4A653-81D4-9748-AE5F-3BA60359CE4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6E50AB5-2781-5C4B-917B-8FAFC2E1A59D}">
      <dgm:prSet/>
      <dgm:spPr/>
      <dgm:t>
        <a:bodyPr/>
        <a:lstStyle/>
        <a:p>
          <a:r>
            <a:rPr lang="en-AU"/>
            <a:t>Consultation</a:t>
          </a:r>
        </a:p>
      </dgm:t>
    </dgm:pt>
    <dgm:pt modelId="{6860F26C-40FA-734D-A293-793D77BB8773}" type="parTrans" cxnId="{0BD430DF-9E69-B548-9A0D-711FA35F4136}">
      <dgm:prSet/>
      <dgm:spPr/>
      <dgm:t>
        <a:bodyPr/>
        <a:lstStyle/>
        <a:p>
          <a:endParaRPr lang="en-GB"/>
        </a:p>
      </dgm:t>
    </dgm:pt>
    <dgm:pt modelId="{BFFE0E7B-FE3E-384D-9E41-481786E38857}" type="sibTrans" cxnId="{0BD430DF-9E69-B548-9A0D-711FA35F4136}">
      <dgm:prSet/>
      <dgm:spPr/>
      <dgm:t>
        <a:bodyPr/>
        <a:lstStyle/>
        <a:p>
          <a:endParaRPr lang="en-GB"/>
        </a:p>
      </dgm:t>
    </dgm:pt>
    <dgm:pt modelId="{1DAAB18F-58BB-E642-8C8C-7C6BE3975DD0}">
      <dgm:prSet/>
      <dgm:spPr/>
      <dgm:t>
        <a:bodyPr/>
        <a:lstStyle/>
        <a:p>
          <a:r>
            <a:rPr lang="en-AU"/>
            <a:t>Grant application support</a:t>
          </a:r>
        </a:p>
      </dgm:t>
    </dgm:pt>
    <dgm:pt modelId="{33B74750-9E65-3744-905F-0C26454A142C}" type="parTrans" cxnId="{7D04B23C-31BF-2B4A-982A-85F3979189CF}">
      <dgm:prSet/>
      <dgm:spPr/>
      <dgm:t>
        <a:bodyPr/>
        <a:lstStyle/>
        <a:p>
          <a:endParaRPr lang="en-GB"/>
        </a:p>
      </dgm:t>
    </dgm:pt>
    <dgm:pt modelId="{85ECA4A2-7031-FF4D-93C5-F84B70D17AB6}" type="sibTrans" cxnId="{7D04B23C-31BF-2B4A-982A-85F3979189CF}">
      <dgm:prSet/>
      <dgm:spPr/>
      <dgm:t>
        <a:bodyPr/>
        <a:lstStyle/>
        <a:p>
          <a:endParaRPr lang="en-GB"/>
        </a:p>
      </dgm:t>
    </dgm:pt>
    <dgm:pt modelId="{A8CB13F6-F497-2744-944E-190FFD99442E}">
      <dgm:prSet/>
      <dgm:spPr/>
      <dgm:t>
        <a:bodyPr/>
        <a:lstStyle/>
        <a:p>
          <a:r>
            <a:rPr lang="en-AU"/>
            <a:t>Data Science, ML, modelling &amp; analytics</a:t>
          </a:r>
        </a:p>
      </dgm:t>
    </dgm:pt>
    <dgm:pt modelId="{A2655E53-F938-A142-87AA-E96B4CCB2C54}" type="parTrans" cxnId="{7AA4E76A-0071-5846-AD3F-31A426B5AEEC}">
      <dgm:prSet/>
      <dgm:spPr/>
      <dgm:t>
        <a:bodyPr/>
        <a:lstStyle/>
        <a:p>
          <a:endParaRPr lang="en-GB"/>
        </a:p>
      </dgm:t>
    </dgm:pt>
    <dgm:pt modelId="{1B810520-0745-654B-8043-D027B7317510}" type="sibTrans" cxnId="{7AA4E76A-0071-5846-AD3F-31A426B5AEEC}">
      <dgm:prSet/>
      <dgm:spPr/>
      <dgm:t>
        <a:bodyPr/>
        <a:lstStyle/>
        <a:p>
          <a:endParaRPr lang="en-GB"/>
        </a:p>
      </dgm:t>
    </dgm:pt>
    <dgm:pt modelId="{1D79D035-BE95-EC43-9D8A-21793FDE23E2}">
      <dgm:prSet/>
      <dgm:spPr/>
      <dgm:t>
        <a:bodyPr/>
        <a:lstStyle/>
        <a:p>
          <a:r>
            <a:rPr lang="en-AU"/>
            <a:t>Hacky Hour</a:t>
          </a:r>
        </a:p>
      </dgm:t>
    </dgm:pt>
    <dgm:pt modelId="{873B3B81-1606-6B46-9E1E-0E94688827DF}" type="parTrans" cxnId="{D9339793-118B-0C44-B678-626B4F00D1D6}">
      <dgm:prSet/>
      <dgm:spPr/>
      <dgm:t>
        <a:bodyPr/>
        <a:lstStyle/>
        <a:p>
          <a:endParaRPr lang="en-GB"/>
        </a:p>
      </dgm:t>
    </dgm:pt>
    <dgm:pt modelId="{F84DD663-58E1-A647-98F0-9D7864B8F18B}" type="sibTrans" cxnId="{D9339793-118B-0C44-B678-626B4F00D1D6}">
      <dgm:prSet/>
      <dgm:spPr/>
      <dgm:t>
        <a:bodyPr/>
        <a:lstStyle/>
        <a:p>
          <a:endParaRPr lang="en-GB"/>
        </a:p>
      </dgm:t>
    </dgm:pt>
    <dgm:pt modelId="{CE31D12B-2C93-194B-9DC4-9C451896C36F}">
      <dgm:prSet/>
      <dgm:spPr/>
      <dgm:t>
        <a:bodyPr/>
        <a:lstStyle/>
        <a:p>
          <a:r>
            <a:rPr lang="en-AU"/>
            <a:t>Training</a:t>
          </a:r>
        </a:p>
      </dgm:t>
    </dgm:pt>
    <dgm:pt modelId="{71342A25-3B78-4647-BDE1-420ED636CD02}" type="parTrans" cxnId="{82ADB049-2F06-294F-A574-199E8D1A95BE}">
      <dgm:prSet/>
      <dgm:spPr/>
      <dgm:t>
        <a:bodyPr/>
        <a:lstStyle/>
        <a:p>
          <a:endParaRPr lang="en-GB"/>
        </a:p>
      </dgm:t>
    </dgm:pt>
    <dgm:pt modelId="{358459CF-4268-DB43-AC6D-F33983268E5E}" type="sibTrans" cxnId="{82ADB049-2F06-294F-A574-199E8D1A95BE}">
      <dgm:prSet/>
      <dgm:spPr/>
      <dgm:t>
        <a:bodyPr/>
        <a:lstStyle/>
        <a:p>
          <a:endParaRPr lang="en-GB"/>
        </a:p>
      </dgm:t>
    </dgm:pt>
    <dgm:pt modelId="{21290F12-864B-E046-B004-2D81EA4DE310}">
      <dgm:prSet/>
      <dgm:spPr/>
      <dgm:t>
        <a:bodyPr/>
        <a:lstStyle/>
        <a:p>
          <a:r>
            <a:rPr lang="en-AU"/>
            <a:t>Research compute platforms</a:t>
          </a:r>
        </a:p>
      </dgm:t>
    </dgm:pt>
    <dgm:pt modelId="{5A887361-580C-A449-94BC-8FB716F1DBD3}" type="parTrans" cxnId="{C25A5E55-DB23-BF49-AFCB-4BEC157B5EE2}">
      <dgm:prSet/>
      <dgm:spPr/>
      <dgm:t>
        <a:bodyPr/>
        <a:lstStyle/>
        <a:p>
          <a:endParaRPr lang="en-GB"/>
        </a:p>
      </dgm:t>
    </dgm:pt>
    <dgm:pt modelId="{C6CDBC99-48EC-AF4E-B3EF-A7554EE2D82E}" type="sibTrans" cxnId="{C25A5E55-DB23-BF49-AFCB-4BEC157B5EE2}">
      <dgm:prSet/>
      <dgm:spPr/>
      <dgm:t>
        <a:bodyPr/>
        <a:lstStyle/>
        <a:p>
          <a:endParaRPr lang="en-GB"/>
        </a:p>
      </dgm:t>
    </dgm:pt>
    <dgm:pt modelId="{4F944678-10B3-BB4B-A627-2BE0C26FFC5A}" type="pres">
      <dgm:prSet presAssocID="{16D4A653-81D4-9748-AE5F-3BA60359CE40}" presName="linearFlow" presStyleCnt="0">
        <dgm:presLayoutVars>
          <dgm:dir/>
          <dgm:resizeHandles val="exact"/>
        </dgm:presLayoutVars>
      </dgm:prSet>
      <dgm:spPr/>
    </dgm:pt>
    <dgm:pt modelId="{2A153459-FFF5-644B-A584-EACD8AED9E7D}" type="pres">
      <dgm:prSet presAssocID="{B6E50AB5-2781-5C4B-917B-8FAFC2E1A59D}" presName="composite" presStyleCnt="0"/>
      <dgm:spPr/>
    </dgm:pt>
    <dgm:pt modelId="{86F824C4-9934-074D-871D-DCC57911B587}" type="pres">
      <dgm:prSet presAssocID="{B6E50AB5-2781-5C4B-917B-8FAFC2E1A59D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0">
          <a:solidFill>
            <a:schemeClr val="tx1"/>
          </a:solidFill>
        </a:ln>
      </dgm:spPr>
    </dgm:pt>
    <dgm:pt modelId="{94E566A1-07E1-364F-BD56-6C14A8621FB4}" type="pres">
      <dgm:prSet presAssocID="{B6E50AB5-2781-5C4B-917B-8FAFC2E1A59D}" presName="txShp" presStyleLbl="node1" presStyleIdx="0" presStyleCnt="6">
        <dgm:presLayoutVars>
          <dgm:bulletEnabled val="1"/>
        </dgm:presLayoutVars>
      </dgm:prSet>
      <dgm:spPr/>
    </dgm:pt>
    <dgm:pt modelId="{99CDD686-4E23-C644-8C4F-F06F057C5728}" type="pres">
      <dgm:prSet presAssocID="{BFFE0E7B-FE3E-384D-9E41-481786E38857}" presName="spacing" presStyleCnt="0"/>
      <dgm:spPr/>
    </dgm:pt>
    <dgm:pt modelId="{F7637263-7CE1-2646-BC6F-E882306A9732}" type="pres">
      <dgm:prSet presAssocID="{1DAAB18F-58BB-E642-8C8C-7C6BE3975DD0}" presName="composite" presStyleCnt="0"/>
      <dgm:spPr/>
    </dgm:pt>
    <dgm:pt modelId="{DC137AC7-42C1-114A-9B3C-F37B3D05E165}" type="pres">
      <dgm:prSet presAssocID="{1DAAB18F-58BB-E642-8C8C-7C6BE3975DD0}" presName="imgShp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8890">
          <a:solidFill>
            <a:schemeClr val="tx1"/>
          </a:solidFill>
        </a:ln>
      </dgm:spPr>
    </dgm:pt>
    <dgm:pt modelId="{89F59648-9425-3543-8530-6C6DB8EA98C7}" type="pres">
      <dgm:prSet presAssocID="{1DAAB18F-58BB-E642-8C8C-7C6BE3975DD0}" presName="txShp" presStyleLbl="node1" presStyleIdx="1" presStyleCnt="6">
        <dgm:presLayoutVars>
          <dgm:bulletEnabled val="1"/>
        </dgm:presLayoutVars>
      </dgm:prSet>
      <dgm:spPr/>
    </dgm:pt>
    <dgm:pt modelId="{37608A1C-5331-C345-80F5-9F2C6AD20BA9}" type="pres">
      <dgm:prSet presAssocID="{85ECA4A2-7031-FF4D-93C5-F84B70D17AB6}" presName="spacing" presStyleCnt="0"/>
      <dgm:spPr/>
    </dgm:pt>
    <dgm:pt modelId="{D8BC4CB0-0EFE-D64D-B2F7-50C51DEB3ADE}" type="pres">
      <dgm:prSet presAssocID="{A8CB13F6-F497-2744-944E-190FFD99442E}" presName="composite" presStyleCnt="0"/>
      <dgm:spPr/>
    </dgm:pt>
    <dgm:pt modelId="{D62A10CA-7D65-D446-B2DE-EE8E3F07650C}" type="pres">
      <dgm:prSet presAssocID="{A8CB13F6-F497-2744-944E-190FFD99442E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8890">
          <a:solidFill>
            <a:schemeClr val="tx1"/>
          </a:solidFill>
        </a:ln>
      </dgm:spPr>
    </dgm:pt>
    <dgm:pt modelId="{F55D8688-8108-A64B-977E-DC36E5568166}" type="pres">
      <dgm:prSet presAssocID="{A8CB13F6-F497-2744-944E-190FFD99442E}" presName="txShp" presStyleLbl="node1" presStyleIdx="2" presStyleCnt="6">
        <dgm:presLayoutVars>
          <dgm:bulletEnabled val="1"/>
        </dgm:presLayoutVars>
      </dgm:prSet>
      <dgm:spPr/>
    </dgm:pt>
    <dgm:pt modelId="{868A21B1-E3A6-7E4E-A329-179854CC5B11}" type="pres">
      <dgm:prSet presAssocID="{1B810520-0745-654B-8043-D027B7317510}" presName="spacing" presStyleCnt="0"/>
      <dgm:spPr/>
    </dgm:pt>
    <dgm:pt modelId="{D4778485-99A6-274B-AA9B-5828D2DC179F}" type="pres">
      <dgm:prSet presAssocID="{21290F12-864B-E046-B004-2D81EA4DE310}" presName="composite" presStyleCnt="0"/>
      <dgm:spPr/>
    </dgm:pt>
    <dgm:pt modelId="{D3E289ED-8BAF-3142-80C7-C593E5CC3C7A}" type="pres">
      <dgm:prSet presAssocID="{21290F12-864B-E046-B004-2D81EA4DE310}" presName="imgShp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 l="-2000" r="-2000"/>
          </a:stretch>
        </a:blipFill>
        <a:ln w="8890">
          <a:solidFill>
            <a:schemeClr val="tx1"/>
          </a:solidFill>
        </a:ln>
      </dgm:spPr>
    </dgm:pt>
    <dgm:pt modelId="{83C8236F-755B-6348-8B31-DB74EEFB1415}" type="pres">
      <dgm:prSet presAssocID="{21290F12-864B-E046-B004-2D81EA4DE310}" presName="txShp" presStyleLbl="node1" presStyleIdx="3" presStyleCnt="6">
        <dgm:presLayoutVars>
          <dgm:bulletEnabled val="1"/>
        </dgm:presLayoutVars>
      </dgm:prSet>
      <dgm:spPr/>
    </dgm:pt>
    <dgm:pt modelId="{EE8334A3-E4F0-C748-859E-E13F504259A9}" type="pres">
      <dgm:prSet presAssocID="{C6CDBC99-48EC-AF4E-B3EF-A7554EE2D82E}" presName="spacing" presStyleCnt="0"/>
      <dgm:spPr/>
    </dgm:pt>
    <dgm:pt modelId="{FE67E40E-1DA4-1145-87B5-2A54A1EF0220}" type="pres">
      <dgm:prSet presAssocID="{1D79D035-BE95-EC43-9D8A-21793FDE23E2}" presName="composite" presStyleCnt="0"/>
      <dgm:spPr/>
    </dgm:pt>
    <dgm:pt modelId="{CD1B66EC-8756-FF49-B243-F34CFCAE06AA}" type="pres">
      <dgm:prSet presAssocID="{1D79D035-BE95-EC43-9D8A-21793FDE23E2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8890">
          <a:solidFill>
            <a:schemeClr val="tx1"/>
          </a:solidFill>
        </a:ln>
      </dgm:spPr>
    </dgm:pt>
    <dgm:pt modelId="{10C7E02E-C186-B044-A50B-4B9CAFCE9185}" type="pres">
      <dgm:prSet presAssocID="{1D79D035-BE95-EC43-9D8A-21793FDE23E2}" presName="txShp" presStyleLbl="node1" presStyleIdx="4" presStyleCnt="6">
        <dgm:presLayoutVars>
          <dgm:bulletEnabled val="1"/>
        </dgm:presLayoutVars>
      </dgm:prSet>
      <dgm:spPr/>
    </dgm:pt>
    <dgm:pt modelId="{8C111637-7538-C14E-9960-956EBE43E4EA}" type="pres">
      <dgm:prSet presAssocID="{F84DD663-58E1-A647-98F0-9D7864B8F18B}" presName="spacing" presStyleCnt="0"/>
      <dgm:spPr/>
    </dgm:pt>
    <dgm:pt modelId="{0FDAB10F-F622-534B-A011-D1FCA2736628}" type="pres">
      <dgm:prSet presAssocID="{CE31D12B-2C93-194B-9DC4-9C451896C36F}" presName="composite" presStyleCnt="0"/>
      <dgm:spPr/>
    </dgm:pt>
    <dgm:pt modelId="{6ED5BAC7-F02F-A946-A057-B91FEDCE3DEF}" type="pres">
      <dgm:prSet presAssocID="{CE31D12B-2C93-194B-9DC4-9C451896C36F}" presName="imgShp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8890">
          <a:solidFill>
            <a:schemeClr val="tx1"/>
          </a:solidFill>
        </a:ln>
      </dgm:spPr>
    </dgm:pt>
    <dgm:pt modelId="{317188E6-BB7C-6841-B8F5-C360F6F0F7D7}" type="pres">
      <dgm:prSet presAssocID="{CE31D12B-2C93-194B-9DC4-9C451896C36F}" presName="txShp" presStyleLbl="node1" presStyleIdx="5" presStyleCnt="6">
        <dgm:presLayoutVars>
          <dgm:bulletEnabled val="1"/>
        </dgm:presLayoutVars>
      </dgm:prSet>
      <dgm:spPr/>
    </dgm:pt>
  </dgm:ptLst>
  <dgm:cxnLst>
    <dgm:cxn modelId="{1F85820C-2373-4E4D-BE52-B1A7C2DA7EBA}" type="presOf" srcId="{1DAAB18F-58BB-E642-8C8C-7C6BE3975DD0}" destId="{89F59648-9425-3543-8530-6C6DB8EA98C7}" srcOrd="0" destOrd="0" presId="urn:microsoft.com/office/officeart/2005/8/layout/vList3"/>
    <dgm:cxn modelId="{7D04B23C-31BF-2B4A-982A-85F3979189CF}" srcId="{16D4A653-81D4-9748-AE5F-3BA60359CE40}" destId="{1DAAB18F-58BB-E642-8C8C-7C6BE3975DD0}" srcOrd="1" destOrd="0" parTransId="{33B74750-9E65-3744-905F-0C26454A142C}" sibTransId="{85ECA4A2-7031-FF4D-93C5-F84B70D17AB6}"/>
    <dgm:cxn modelId="{82ADB049-2F06-294F-A574-199E8D1A95BE}" srcId="{16D4A653-81D4-9748-AE5F-3BA60359CE40}" destId="{CE31D12B-2C93-194B-9DC4-9C451896C36F}" srcOrd="5" destOrd="0" parTransId="{71342A25-3B78-4647-BDE1-420ED636CD02}" sibTransId="{358459CF-4268-DB43-AC6D-F33983268E5E}"/>
    <dgm:cxn modelId="{71803450-7B78-FF45-BCDC-04B8006BE22F}" type="presOf" srcId="{A8CB13F6-F497-2744-944E-190FFD99442E}" destId="{F55D8688-8108-A64B-977E-DC36E5568166}" srcOrd="0" destOrd="0" presId="urn:microsoft.com/office/officeart/2005/8/layout/vList3"/>
    <dgm:cxn modelId="{C25A5E55-DB23-BF49-AFCB-4BEC157B5EE2}" srcId="{16D4A653-81D4-9748-AE5F-3BA60359CE40}" destId="{21290F12-864B-E046-B004-2D81EA4DE310}" srcOrd="3" destOrd="0" parTransId="{5A887361-580C-A449-94BC-8FB716F1DBD3}" sibTransId="{C6CDBC99-48EC-AF4E-B3EF-A7554EE2D82E}"/>
    <dgm:cxn modelId="{7AA4E76A-0071-5846-AD3F-31A426B5AEEC}" srcId="{16D4A653-81D4-9748-AE5F-3BA60359CE40}" destId="{A8CB13F6-F497-2744-944E-190FFD99442E}" srcOrd="2" destOrd="0" parTransId="{A2655E53-F938-A142-87AA-E96B4CCB2C54}" sibTransId="{1B810520-0745-654B-8043-D027B7317510}"/>
    <dgm:cxn modelId="{B3C2A68D-C29F-F44B-B3E6-232CCF80F6C6}" type="presOf" srcId="{21290F12-864B-E046-B004-2D81EA4DE310}" destId="{83C8236F-755B-6348-8B31-DB74EEFB1415}" srcOrd="0" destOrd="0" presId="urn:microsoft.com/office/officeart/2005/8/layout/vList3"/>
    <dgm:cxn modelId="{D9339793-118B-0C44-B678-626B4F00D1D6}" srcId="{16D4A653-81D4-9748-AE5F-3BA60359CE40}" destId="{1D79D035-BE95-EC43-9D8A-21793FDE23E2}" srcOrd="4" destOrd="0" parTransId="{873B3B81-1606-6B46-9E1E-0E94688827DF}" sibTransId="{F84DD663-58E1-A647-98F0-9D7864B8F18B}"/>
    <dgm:cxn modelId="{A14311C0-7226-3749-8109-35BC9F63F35C}" type="presOf" srcId="{16D4A653-81D4-9748-AE5F-3BA60359CE40}" destId="{4F944678-10B3-BB4B-A627-2BE0C26FFC5A}" srcOrd="0" destOrd="0" presId="urn:microsoft.com/office/officeart/2005/8/layout/vList3"/>
    <dgm:cxn modelId="{80F01AC9-3CDD-4A48-9D84-E1FE917E11C4}" type="presOf" srcId="{1D79D035-BE95-EC43-9D8A-21793FDE23E2}" destId="{10C7E02E-C186-B044-A50B-4B9CAFCE9185}" srcOrd="0" destOrd="0" presId="urn:microsoft.com/office/officeart/2005/8/layout/vList3"/>
    <dgm:cxn modelId="{F84633C9-FFF3-7742-9BFA-872AC07EEF7B}" type="presOf" srcId="{CE31D12B-2C93-194B-9DC4-9C451896C36F}" destId="{317188E6-BB7C-6841-B8F5-C360F6F0F7D7}" srcOrd="0" destOrd="0" presId="urn:microsoft.com/office/officeart/2005/8/layout/vList3"/>
    <dgm:cxn modelId="{0BD430DF-9E69-B548-9A0D-711FA35F4136}" srcId="{16D4A653-81D4-9748-AE5F-3BA60359CE40}" destId="{B6E50AB5-2781-5C4B-917B-8FAFC2E1A59D}" srcOrd="0" destOrd="0" parTransId="{6860F26C-40FA-734D-A293-793D77BB8773}" sibTransId="{BFFE0E7B-FE3E-384D-9E41-481786E38857}"/>
    <dgm:cxn modelId="{7C8502EE-72B3-A448-A788-A25AE8236648}" type="presOf" srcId="{B6E50AB5-2781-5C4B-917B-8FAFC2E1A59D}" destId="{94E566A1-07E1-364F-BD56-6C14A8621FB4}" srcOrd="0" destOrd="0" presId="urn:microsoft.com/office/officeart/2005/8/layout/vList3"/>
    <dgm:cxn modelId="{964AB506-5D5A-5540-BE83-BCB239EEE375}" type="presParOf" srcId="{4F944678-10B3-BB4B-A627-2BE0C26FFC5A}" destId="{2A153459-FFF5-644B-A584-EACD8AED9E7D}" srcOrd="0" destOrd="0" presId="urn:microsoft.com/office/officeart/2005/8/layout/vList3"/>
    <dgm:cxn modelId="{49C967E9-124F-884C-8EF1-AF37C08ACC8F}" type="presParOf" srcId="{2A153459-FFF5-644B-A584-EACD8AED9E7D}" destId="{86F824C4-9934-074D-871D-DCC57911B587}" srcOrd="0" destOrd="0" presId="urn:microsoft.com/office/officeart/2005/8/layout/vList3"/>
    <dgm:cxn modelId="{C4D3012B-5F3A-A144-AD8B-BE0080C58BEC}" type="presParOf" srcId="{2A153459-FFF5-644B-A584-EACD8AED9E7D}" destId="{94E566A1-07E1-364F-BD56-6C14A8621FB4}" srcOrd="1" destOrd="0" presId="urn:microsoft.com/office/officeart/2005/8/layout/vList3"/>
    <dgm:cxn modelId="{E3B83280-4C6B-0343-BCE9-68CAAD5A4AEA}" type="presParOf" srcId="{4F944678-10B3-BB4B-A627-2BE0C26FFC5A}" destId="{99CDD686-4E23-C644-8C4F-F06F057C5728}" srcOrd="1" destOrd="0" presId="urn:microsoft.com/office/officeart/2005/8/layout/vList3"/>
    <dgm:cxn modelId="{6360A004-4936-FC4E-931A-77860DA8E9C4}" type="presParOf" srcId="{4F944678-10B3-BB4B-A627-2BE0C26FFC5A}" destId="{F7637263-7CE1-2646-BC6F-E882306A9732}" srcOrd="2" destOrd="0" presId="urn:microsoft.com/office/officeart/2005/8/layout/vList3"/>
    <dgm:cxn modelId="{9ED445AD-984E-5044-8314-5A628E89AEB6}" type="presParOf" srcId="{F7637263-7CE1-2646-BC6F-E882306A9732}" destId="{DC137AC7-42C1-114A-9B3C-F37B3D05E165}" srcOrd="0" destOrd="0" presId="urn:microsoft.com/office/officeart/2005/8/layout/vList3"/>
    <dgm:cxn modelId="{2A7EC70C-3547-614C-9737-2F8F5233D779}" type="presParOf" srcId="{F7637263-7CE1-2646-BC6F-E882306A9732}" destId="{89F59648-9425-3543-8530-6C6DB8EA98C7}" srcOrd="1" destOrd="0" presId="urn:microsoft.com/office/officeart/2005/8/layout/vList3"/>
    <dgm:cxn modelId="{2A6A28E2-46F4-A44B-8B54-B298433308FA}" type="presParOf" srcId="{4F944678-10B3-BB4B-A627-2BE0C26FFC5A}" destId="{37608A1C-5331-C345-80F5-9F2C6AD20BA9}" srcOrd="3" destOrd="0" presId="urn:microsoft.com/office/officeart/2005/8/layout/vList3"/>
    <dgm:cxn modelId="{D35FB7F9-5990-BC48-A33C-E2B6A28EC9C9}" type="presParOf" srcId="{4F944678-10B3-BB4B-A627-2BE0C26FFC5A}" destId="{D8BC4CB0-0EFE-D64D-B2F7-50C51DEB3ADE}" srcOrd="4" destOrd="0" presId="urn:microsoft.com/office/officeart/2005/8/layout/vList3"/>
    <dgm:cxn modelId="{145473C8-4CE7-554F-B055-C08B85439964}" type="presParOf" srcId="{D8BC4CB0-0EFE-D64D-B2F7-50C51DEB3ADE}" destId="{D62A10CA-7D65-D446-B2DE-EE8E3F07650C}" srcOrd="0" destOrd="0" presId="urn:microsoft.com/office/officeart/2005/8/layout/vList3"/>
    <dgm:cxn modelId="{C371DB94-7FBC-F04D-91D9-84495DF5D5B7}" type="presParOf" srcId="{D8BC4CB0-0EFE-D64D-B2F7-50C51DEB3ADE}" destId="{F55D8688-8108-A64B-977E-DC36E5568166}" srcOrd="1" destOrd="0" presId="urn:microsoft.com/office/officeart/2005/8/layout/vList3"/>
    <dgm:cxn modelId="{C7918349-2B13-D84D-B18B-CB929D18AD39}" type="presParOf" srcId="{4F944678-10B3-BB4B-A627-2BE0C26FFC5A}" destId="{868A21B1-E3A6-7E4E-A329-179854CC5B11}" srcOrd="5" destOrd="0" presId="urn:microsoft.com/office/officeart/2005/8/layout/vList3"/>
    <dgm:cxn modelId="{E004C30D-F26D-9042-8F3D-AC0A5B8D60F2}" type="presParOf" srcId="{4F944678-10B3-BB4B-A627-2BE0C26FFC5A}" destId="{D4778485-99A6-274B-AA9B-5828D2DC179F}" srcOrd="6" destOrd="0" presId="urn:microsoft.com/office/officeart/2005/8/layout/vList3"/>
    <dgm:cxn modelId="{FD22B30D-347F-A849-8423-9591B615A1A1}" type="presParOf" srcId="{D4778485-99A6-274B-AA9B-5828D2DC179F}" destId="{D3E289ED-8BAF-3142-80C7-C593E5CC3C7A}" srcOrd="0" destOrd="0" presId="urn:microsoft.com/office/officeart/2005/8/layout/vList3"/>
    <dgm:cxn modelId="{0467B469-073C-5B41-888C-CA5067C41457}" type="presParOf" srcId="{D4778485-99A6-274B-AA9B-5828D2DC179F}" destId="{83C8236F-755B-6348-8B31-DB74EEFB1415}" srcOrd="1" destOrd="0" presId="urn:microsoft.com/office/officeart/2005/8/layout/vList3"/>
    <dgm:cxn modelId="{B64BD802-8CC6-2545-9D24-0B51EE1F600A}" type="presParOf" srcId="{4F944678-10B3-BB4B-A627-2BE0C26FFC5A}" destId="{EE8334A3-E4F0-C748-859E-E13F504259A9}" srcOrd="7" destOrd="0" presId="urn:microsoft.com/office/officeart/2005/8/layout/vList3"/>
    <dgm:cxn modelId="{FD8A8EA1-5799-BD47-8084-0ED1763AC2C4}" type="presParOf" srcId="{4F944678-10B3-BB4B-A627-2BE0C26FFC5A}" destId="{FE67E40E-1DA4-1145-87B5-2A54A1EF0220}" srcOrd="8" destOrd="0" presId="urn:microsoft.com/office/officeart/2005/8/layout/vList3"/>
    <dgm:cxn modelId="{F0B7E880-6072-8C48-8E34-374E058A453E}" type="presParOf" srcId="{FE67E40E-1DA4-1145-87B5-2A54A1EF0220}" destId="{CD1B66EC-8756-FF49-B243-F34CFCAE06AA}" srcOrd="0" destOrd="0" presId="urn:microsoft.com/office/officeart/2005/8/layout/vList3"/>
    <dgm:cxn modelId="{379AA03B-B980-A849-897D-6284CA9E3FE6}" type="presParOf" srcId="{FE67E40E-1DA4-1145-87B5-2A54A1EF0220}" destId="{10C7E02E-C186-B044-A50B-4B9CAFCE9185}" srcOrd="1" destOrd="0" presId="urn:microsoft.com/office/officeart/2005/8/layout/vList3"/>
    <dgm:cxn modelId="{DA8D34E3-A7B1-9246-BAC8-DAE696A16299}" type="presParOf" srcId="{4F944678-10B3-BB4B-A627-2BE0C26FFC5A}" destId="{8C111637-7538-C14E-9960-956EBE43E4EA}" srcOrd="9" destOrd="0" presId="urn:microsoft.com/office/officeart/2005/8/layout/vList3"/>
    <dgm:cxn modelId="{F2B058E5-ADCF-3447-8C08-5F2F9A748D9B}" type="presParOf" srcId="{4F944678-10B3-BB4B-A627-2BE0C26FFC5A}" destId="{0FDAB10F-F622-534B-A011-D1FCA2736628}" srcOrd="10" destOrd="0" presId="urn:microsoft.com/office/officeart/2005/8/layout/vList3"/>
    <dgm:cxn modelId="{6221F10E-9109-BE40-BD6C-592452CF668A}" type="presParOf" srcId="{0FDAB10F-F622-534B-A011-D1FCA2736628}" destId="{6ED5BAC7-F02F-A946-A057-B91FEDCE3DEF}" srcOrd="0" destOrd="0" presId="urn:microsoft.com/office/officeart/2005/8/layout/vList3"/>
    <dgm:cxn modelId="{D90362AF-B4BB-164B-8335-95BAF5CC2F3E}" type="presParOf" srcId="{0FDAB10F-F622-534B-A011-D1FCA2736628}" destId="{317188E6-BB7C-6841-B8F5-C360F6F0F7D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566A1-07E1-364F-BD56-6C14A8621FB4}">
      <dsp:nvSpPr>
        <dsp:cNvPr id="0" name=""/>
        <dsp:cNvSpPr/>
      </dsp:nvSpPr>
      <dsp:spPr>
        <a:xfrm rot="10800000">
          <a:off x="927588" y="650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Consultation</a:t>
          </a:r>
        </a:p>
      </dsp:txBody>
      <dsp:txXfrm rot="10800000">
        <a:off x="1102968" y="650"/>
        <a:ext cx="2810996" cy="701521"/>
      </dsp:txXfrm>
    </dsp:sp>
    <dsp:sp modelId="{86F824C4-9934-074D-871D-DCC57911B587}">
      <dsp:nvSpPr>
        <dsp:cNvPr id="0" name=""/>
        <dsp:cNvSpPr/>
      </dsp:nvSpPr>
      <dsp:spPr>
        <a:xfrm>
          <a:off x="576827" y="650"/>
          <a:ext cx="701521" cy="7015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59648-9425-3543-8530-6C6DB8EA98C7}">
      <dsp:nvSpPr>
        <dsp:cNvPr id="0" name=""/>
        <dsp:cNvSpPr/>
      </dsp:nvSpPr>
      <dsp:spPr>
        <a:xfrm rot="10800000">
          <a:off x="927588" y="911581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Grant application support</a:t>
          </a:r>
        </a:p>
      </dsp:txBody>
      <dsp:txXfrm rot="10800000">
        <a:off x="1102968" y="911581"/>
        <a:ext cx="2810996" cy="701521"/>
      </dsp:txXfrm>
    </dsp:sp>
    <dsp:sp modelId="{DC137AC7-42C1-114A-9B3C-F37B3D05E165}">
      <dsp:nvSpPr>
        <dsp:cNvPr id="0" name=""/>
        <dsp:cNvSpPr/>
      </dsp:nvSpPr>
      <dsp:spPr>
        <a:xfrm>
          <a:off x="576827" y="911581"/>
          <a:ext cx="701521" cy="70152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D8688-8108-A64B-977E-DC36E5568166}">
      <dsp:nvSpPr>
        <dsp:cNvPr id="0" name=""/>
        <dsp:cNvSpPr/>
      </dsp:nvSpPr>
      <dsp:spPr>
        <a:xfrm rot="10800000">
          <a:off x="927588" y="1822512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Data Science, ML, modelling &amp; analytics</a:t>
          </a:r>
        </a:p>
      </dsp:txBody>
      <dsp:txXfrm rot="10800000">
        <a:off x="1102968" y="1822512"/>
        <a:ext cx="2810996" cy="701521"/>
      </dsp:txXfrm>
    </dsp:sp>
    <dsp:sp modelId="{D62A10CA-7D65-D446-B2DE-EE8E3F07650C}">
      <dsp:nvSpPr>
        <dsp:cNvPr id="0" name=""/>
        <dsp:cNvSpPr/>
      </dsp:nvSpPr>
      <dsp:spPr>
        <a:xfrm>
          <a:off x="576827" y="1822512"/>
          <a:ext cx="701521" cy="7015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8236F-755B-6348-8B31-DB74EEFB1415}">
      <dsp:nvSpPr>
        <dsp:cNvPr id="0" name=""/>
        <dsp:cNvSpPr/>
      </dsp:nvSpPr>
      <dsp:spPr>
        <a:xfrm rot="10800000">
          <a:off x="927588" y="2733444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Research compute platforms</a:t>
          </a:r>
        </a:p>
      </dsp:txBody>
      <dsp:txXfrm rot="10800000">
        <a:off x="1102968" y="2733444"/>
        <a:ext cx="2810996" cy="701521"/>
      </dsp:txXfrm>
    </dsp:sp>
    <dsp:sp modelId="{D3E289ED-8BAF-3142-80C7-C593E5CC3C7A}">
      <dsp:nvSpPr>
        <dsp:cNvPr id="0" name=""/>
        <dsp:cNvSpPr/>
      </dsp:nvSpPr>
      <dsp:spPr>
        <a:xfrm>
          <a:off x="576827" y="2733444"/>
          <a:ext cx="701521" cy="701521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000" r="-2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7E02E-C186-B044-A50B-4B9CAFCE9185}">
      <dsp:nvSpPr>
        <dsp:cNvPr id="0" name=""/>
        <dsp:cNvSpPr/>
      </dsp:nvSpPr>
      <dsp:spPr>
        <a:xfrm rot="10800000">
          <a:off x="927588" y="3644375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Hacky Hour</a:t>
          </a:r>
        </a:p>
      </dsp:txBody>
      <dsp:txXfrm rot="10800000">
        <a:off x="1102968" y="3644375"/>
        <a:ext cx="2810996" cy="701521"/>
      </dsp:txXfrm>
    </dsp:sp>
    <dsp:sp modelId="{CD1B66EC-8756-FF49-B243-F34CFCAE06AA}">
      <dsp:nvSpPr>
        <dsp:cNvPr id="0" name=""/>
        <dsp:cNvSpPr/>
      </dsp:nvSpPr>
      <dsp:spPr>
        <a:xfrm>
          <a:off x="576827" y="3644375"/>
          <a:ext cx="701521" cy="70152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188E6-BB7C-6841-B8F5-C360F6F0F7D7}">
      <dsp:nvSpPr>
        <dsp:cNvPr id="0" name=""/>
        <dsp:cNvSpPr/>
      </dsp:nvSpPr>
      <dsp:spPr>
        <a:xfrm rot="10800000">
          <a:off x="927588" y="4555306"/>
          <a:ext cx="2986376" cy="7015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352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Training</a:t>
          </a:r>
        </a:p>
      </dsp:txBody>
      <dsp:txXfrm rot="10800000">
        <a:off x="1102968" y="4555306"/>
        <a:ext cx="2810996" cy="701521"/>
      </dsp:txXfrm>
    </dsp:sp>
    <dsp:sp modelId="{6ED5BAC7-F02F-A946-A057-B91FEDCE3DEF}">
      <dsp:nvSpPr>
        <dsp:cNvPr id="0" name=""/>
        <dsp:cNvSpPr/>
      </dsp:nvSpPr>
      <dsp:spPr>
        <a:xfrm>
          <a:off x="576827" y="4555306"/>
          <a:ext cx="701521" cy="701521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889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4B5C7-0C42-AB42-9018-6252654911C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B1F04-EA3C-1942-9FAC-889953BA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3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drr.io/r/stats/predict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B1F04-EA3C-1942-9FAC-889953BAA9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6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Follow website, introduce concept of outcome and features/predictors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B1F04-EA3C-1942-9FAC-889953BAA9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6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Follow website and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7B1F04-EA3C-1942-9FAC-889953BAA9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026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AU"/>
              <a:t>First you specify a dataset and variables.</a:t>
            </a:r>
            <a:endParaRPr lang="en-AU">
              <a:cs typeface="Calibri"/>
            </a:endParaRPr>
          </a:p>
          <a:p>
            <a:pPr>
              <a:buFont typeface="Arial"/>
              <a:buChar char="•"/>
            </a:pPr>
            <a:r>
              <a:rPr lang="en-AU"/>
              <a:t>Next you add </a:t>
            </a:r>
            <a:r>
              <a:rPr lang="en-AU" err="1"/>
              <a:t>preprocessing</a:t>
            </a:r>
            <a:r>
              <a:rPr lang="en-AU"/>
              <a:t> steps.</a:t>
            </a:r>
            <a:endParaRPr lang="en-AU">
              <a:cs typeface="Calibri"/>
            </a:endParaRPr>
          </a:p>
          <a:p>
            <a:pPr>
              <a:buFont typeface="Arial"/>
              <a:buChar char="•"/>
            </a:pPr>
            <a:r>
              <a:rPr lang="en-AU"/>
              <a:t>Then you prep the recipe to estimate the quantities for each step from the training data.</a:t>
            </a:r>
            <a:endParaRPr lang="en-AU">
              <a:cs typeface="Calibri"/>
            </a:endParaRPr>
          </a:p>
          <a:p>
            <a:pPr>
              <a:buFont typeface="Arial"/>
              <a:buChar char="•"/>
            </a:pPr>
            <a:r>
              <a:rPr lang="en-AU"/>
              <a:t>Finally, you can apply this prepped recipe to new data with bake.</a:t>
            </a:r>
            <a:endParaRPr lang="en-AU">
              <a:cs typeface="Calibri"/>
            </a:endParaRPr>
          </a:p>
          <a:p>
            <a:pPr marL="342265" indent="-342265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,Sans-Serif"/>
              <a:buChar char="•"/>
            </a:pPr>
            <a:endParaRPr lang="en-AU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B1F04-EA3C-1942-9FAC-889953BAA9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3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u="none" strike="noStrike">
                <a:solidFill>
                  <a:srgbClr val="1A162D"/>
                </a:solidFill>
                <a:effectLst/>
                <a:latin typeface="var(--r-heading-font)"/>
              </a:rPr>
              <a:t>Dangers of overfitting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u="none" strike="noStrike">
                <a:solidFill>
                  <a:srgbClr val="1A162D"/>
                </a:solidFill>
                <a:effectLst/>
                <a:latin typeface="inherit"/>
              </a:rPr>
              <a:t>What if we want to compare more models?</a:t>
            </a:r>
            <a:endParaRPr lang="en-AU" b="0" i="0" u="none" strike="noStrike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r>
              <a:rPr lang="en-AU" b="0" i="0" u="none" strike="noStrike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You just trained your model one time on the whole training set and then evaluated them on the testing set. </a:t>
            </a:r>
          </a:p>
          <a:p>
            <a:r>
              <a:rPr lang="en-AU" b="1" i="0" u="none" strike="noStrike">
                <a:solidFill>
                  <a:srgbClr val="1A162D"/>
                </a:solidFill>
                <a:effectLst/>
                <a:latin typeface="var(--r-heading-font)"/>
              </a:rPr>
              <a:t>How can we use the </a:t>
            </a:r>
            <a:r>
              <a:rPr lang="en-AU" b="1" i="1" u="none" strike="noStrike">
                <a:solidFill>
                  <a:srgbClr val="1A162D"/>
                </a:solidFill>
                <a:effectLst/>
                <a:latin typeface="inherit"/>
              </a:rPr>
              <a:t>training</a:t>
            </a:r>
            <a:r>
              <a:rPr lang="en-AU" b="1" i="0" u="none" strike="noStrike">
                <a:solidFill>
                  <a:srgbClr val="1A162D"/>
                </a:solidFill>
                <a:effectLst/>
                <a:latin typeface="var(--r-heading-font)"/>
              </a:rPr>
              <a:t> data to compare and evaluate different models?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B1F04-EA3C-1942-9FAC-889953BAA9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fit our resamples now and evaluate our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7B1F04-EA3C-1942-9FAC-889953BAA9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22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u="none" strike="noStrike">
                <a:solidFill>
                  <a:srgbClr val="1A162D"/>
                </a:solidFill>
                <a:effectLst/>
                <a:latin typeface="var(--r-heading-font)"/>
              </a:rPr>
              <a:t>Dangers of overfitting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u="none" strike="noStrike">
                <a:solidFill>
                  <a:srgbClr val="1A162D"/>
                </a:solidFill>
                <a:effectLst/>
                <a:latin typeface="inherit"/>
              </a:rPr>
              <a:t>What if we want to compare more models?</a:t>
            </a:r>
            <a:endParaRPr lang="en-AU" b="0" i="0" u="none" strike="noStrike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r>
              <a:rPr lang="en-AU" b="0" i="0" u="none" strike="noStrike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You just trained your model one time on the whole training set and then evaluated them on the testing set. </a:t>
            </a:r>
          </a:p>
          <a:p>
            <a:r>
              <a:rPr lang="en-AU" b="1" i="0" u="none" strike="noStrike">
                <a:solidFill>
                  <a:srgbClr val="1A162D"/>
                </a:solidFill>
                <a:effectLst/>
                <a:latin typeface="var(--r-heading-font)"/>
              </a:rPr>
              <a:t>How can we use the </a:t>
            </a:r>
            <a:r>
              <a:rPr lang="en-AU" b="1" i="1" u="none" strike="noStrike">
                <a:solidFill>
                  <a:srgbClr val="1A162D"/>
                </a:solidFill>
                <a:effectLst/>
                <a:latin typeface="inherit"/>
              </a:rPr>
              <a:t>training</a:t>
            </a:r>
            <a:r>
              <a:rPr lang="en-AU" b="1" i="0" u="none" strike="noStrike">
                <a:solidFill>
                  <a:srgbClr val="1A162D"/>
                </a:solidFill>
                <a:effectLst/>
                <a:latin typeface="var(--r-heading-font)"/>
              </a:rPr>
              <a:t> data to compare and evaluate different models?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B1F04-EA3C-1942-9FAC-889953BAA9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05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use 10 folds, which percent of our data will end up in the training set and which percent in the testing set for each fold?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B1F04-EA3C-1942-9FAC-889953BAA9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58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 recipe prepping and model fitting can be executed using a single call to fit() instead of prep()-juice()-fit();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 recipe baking and model predictions are handled with a single call to </a:t>
            </a:r>
            <a:r>
              <a:rPr lang="en-AU" b="0" i="0" u="none" strike="noStrike">
                <a:solidFill>
                  <a:srgbClr val="212529"/>
                </a:solidFill>
                <a:effectLst/>
                <a:latin typeface="Lato" panose="020F0502020204030203" pitchFamily="34" charset="0"/>
                <a:hlinkClick r:id="rId3"/>
              </a:rPr>
              <a:t>predict()</a:t>
            </a:r>
            <a:r>
              <a:rPr lang="en-AU" b="0" i="0" u="none" strike="noStrike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instead of bake()-</a:t>
            </a:r>
            <a:r>
              <a:rPr lang="en-AU" b="0" i="0" u="none" strike="noStrike">
                <a:solidFill>
                  <a:srgbClr val="212529"/>
                </a:solidFill>
                <a:effectLst/>
                <a:latin typeface="Lato" panose="020F0502020204030203" pitchFamily="34" charset="0"/>
                <a:hlinkClick r:id="rId3"/>
              </a:rPr>
              <a:t>predict()</a:t>
            </a:r>
            <a:r>
              <a:rPr lang="en-AU" b="0" i="0" u="none" strike="noStrike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;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B1F04-EA3C-1942-9FAC-889953BAA9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6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 We are a core research facility supporting computational and data-driven research across different discipline through a range of services and activities we offer.</a:t>
            </a:r>
            <a:endParaRPr lang="en-US"/>
          </a:p>
          <a:p>
            <a:endParaRPr lang="en-AU"/>
          </a:p>
          <a:p>
            <a:r>
              <a:rPr lang="en-AU"/>
              <a:t> </a:t>
            </a:r>
            <a:endParaRPr lang="en-US"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0D0B68-023F-734B-B1E1-19F9D871D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0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Among the services that we offer, we provide access to research infrastructure such as high-performance computing and storage, supporting researchers by providing data analysis expertise, and building data communities with events such as hacky hours, seminars, and training events like this one.</a:t>
            </a:r>
            <a:endParaRPr lang="en-US">
              <a:cs typeface="Calibri"/>
            </a:endParaRPr>
          </a:p>
          <a:p>
            <a:pPr marL="171450" indent="-171450">
              <a:buFontTx/>
              <a:buChar char="-"/>
              <a:defRPr/>
            </a:pPr>
            <a:endParaRPr lang="en-US">
              <a:cs typeface="Calibri"/>
            </a:endParaRPr>
          </a:p>
          <a:p>
            <a:pPr marL="171450" indent="-171450">
              <a:buFontTx/>
              <a:buChar char="-"/>
              <a:defRPr/>
            </a:pPr>
            <a:endParaRPr lang="en-US">
              <a:cs typeface="Calibri"/>
            </a:endParaRPr>
          </a:p>
          <a:p>
            <a:pPr marL="171450" marR="0" lvl="0" indent="-1714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0D0B68-023F-734B-B1E1-19F9D871D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4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/>
              <a:t>In line with the University of Sydney Codes of Conduct for staff and students,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7EB44-B05D-9E47-A820-97F0499A35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23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/>
              <a:t>In line with the University of Sydney Codes of Conduct for staff and students, we ask you not to engage in any of these examples of unacceptable behavior. </a:t>
            </a:r>
          </a:p>
          <a:p>
            <a:endParaRPr lang="en-US" sz="1200" i="1"/>
          </a:p>
          <a:p>
            <a:r>
              <a:rPr lang="en-US" sz="1200" i="1"/>
              <a:t>We’d especially like to </a:t>
            </a:r>
            <a:r>
              <a:rPr lang="en-US" sz="1200" b="1" i="1"/>
              <a:t>point out the first one: “disruption of talks, communications”,</a:t>
            </a:r>
            <a:r>
              <a:rPr lang="en-US" sz="1200" i="1"/>
              <a:t> since this is something we’ve had issues with in the past. Some of us (and I know I can be guilty of this) have louder voices… So while we’d definitely encourage you to speak out, we have found that if we have s</a:t>
            </a:r>
            <a:r>
              <a:rPr lang="en-US" sz="1200" b="1" i="1"/>
              <a:t>tudents who are more comfortable speaking at full volume with a helper we may ask them to switch their seat</a:t>
            </a:r>
            <a:r>
              <a:rPr lang="en-US" sz="1200" i="1"/>
              <a:t> so the conversation doesn’t impede the learning of students around them. So please </a:t>
            </a:r>
            <a:r>
              <a:rPr lang="en-US" sz="1200" b="1" i="1"/>
              <a:t>don’t be offended if we ask you to move</a:t>
            </a:r>
            <a:r>
              <a:rPr lang="en-US" sz="1200" i="1"/>
              <a:t> – we’re really trying to make sure everyone is able to learn effectively.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7EB44-B05D-9E47-A820-97F0499A35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7EB44-B05D-9E47-A820-97F0499A35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3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B1F04-EA3C-1942-9FAC-889953BAA9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2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(silly) people have trained their algorithms on the entirety of the training AND test sets – do not do this, because otherwise it defeats the purpose of having a train/test split.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7EB44-B05D-9E47-A820-97F0499A35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7EB44-B05D-9E47-A820-97F0499A35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3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nformatics.sydney.edu.au/help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BD58-1594-8448-C067-AA4EE8844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84160-EF91-3122-3B9C-A02CFB942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AB91D-999A-F71D-DEEC-41A92615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8A24B-C85A-01ED-6C37-FA4C7015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DE47E-36CE-EC54-1275-BDD19E6D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5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8DBE-291D-4800-1B17-EF91FAAB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CE72-04DC-363E-E5DE-2DEEE8F67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BE4C5-0265-C981-6C4B-B6B7B79E8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9DF0B-9B06-7023-5F04-40A0B251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4209F-0CEF-94D5-1993-42211DFA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7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90687-BC39-F096-FC6B-35967222E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6BDC7-13D9-EED3-965D-2AC6989AE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719E-DE3B-5C0A-7D7B-E4AD8887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50252-4643-2CAC-4AE3-9F0ACA8A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8BA9C-5F35-5278-EB58-3D324439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4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AB734E-09E2-4C5B-B359-F44C155BFDAF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117169" y="0"/>
            <a:ext cx="607483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A42B4BB-E4AF-4E77-8720-34E6A0B4EC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3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2B220021-3B22-7E45-9076-398C1519C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169" y="0"/>
            <a:ext cx="6101635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C79F5080-F28E-F44F-9B25-C31F7F3A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7867AF6-A955-C34B-B908-6464AA12D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9292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9" name="Picture 8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8900E50B-2392-CD4C-BA60-1A5D1F6E0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362" y="0"/>
            <a:ext cx="6090012" cy="685800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C7E383C9-FC2F-DD40-A99B-D1719CB2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A598213-522E-B64C-9CF2-29DA95C5F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553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7F04E902-5E8F-2341-BD2B-645DFE5A0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7525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247765B-C297-9D4C-88A6-DD7AAB3B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6AA5A77-B4AD-FB4D-9C50-E5814553BF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5997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A0E5CEAC-0663-5246-91BD-F5AF7EAAD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784" y="1"/>
            <a:ext cx="6277905" cy="689860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12F6B4B-1723-1A4C-AF09-F05B8AB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4AA7A69-63DD-8B41-B717-35D96A797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5575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view of a large building&#10;&#10;Description automatically generated">
            <a:extLst>
              <a:ext uri="{FF2B5EF4-FFF2-40B4-BE49-F238E27FC236}">
                <a16:creationId xmlns:a16="http://schemas.microsoft.com/office/drawing/2014/main" id="{B1EF443F-1551-0648-BE62-2C268A5287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779" y="0"/>
            <a:ext cx="625422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71A3A1C-E272-4843-89CE-EDECE6BC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24402D9-880D-8140-95EC-69FB769CC4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0899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2" name="Picture 11" descr="A view of a large window&#10;&#10;Description automatically generated">
            <a:extLst>
              <a:ext uri="{FF2B5EF4-FFF2-40B4-BE49-F238E27FC236}">
                <a16:creationId xmlns:a16="http://schemas.microsoft.com/office/drawing/2014/main" id="{420423EE-BBB8-3641-9440-EA11434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170" y="-1"/>
            <a:ext cx="6090012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A20B820-D2E2-C848-9E8F-F76BE1FE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A26D019-3A8C-1B41-B128-5C22687695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734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2" name="Picture 11" descr="A bench in front of a building&#10;&#10;Description automatically generated">
            <a:extLst>
              <a:ext uri="{FF2B5EF4-FFF2-40B4-BE49-F238E27FC236}">
                <a16:creationId xmlns:a16="http://schemas.microsoft.com/office/drawing/2014/main" id="{9DA25CDA-EEDD-A747-B55E-843FD2345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4"/>
          <a:stretch/>
        </p:blipFill>
        <p:spPr>
          <a:xfrm>
            <a:off x="6090360" y="-1"/>
            <a:ext cx="6101640" cy="71354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4F558B5-645F-6C4B-801D-D2071361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9DC9766-3762-D345-9507-0129C70C46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9492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510A-2CB1-EFA5-CF3B-DD3CB123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FA03-AD40-9EC8-908A-98F285D6C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D93B-F116-DD48-7963-65CF9A38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96FB5-87AB-F542-5B8D-9B03F068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B7934-782F-9852-A652-5F3F29E4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129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 userDrawn="1"/>
        </p:nvSpPr>
        <p:spPr>
          <a:xfrm>
            <a:off x="1" y="0"/>
            <a:ext cx="6117168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1" name="Picture 1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42F16A81-DDB6-9744-A640-ECE9CE441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170" y="-1"/>
            <a:ext cx="6098447" cy="691399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3EFE137-6AA8-5146-BB5B-1B41A5B3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F42F2D-F344-4347-A77A-879196FB67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2539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0" name="Picture 9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39EDEF0E-237F-6F49-A871-2C910D1EF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75259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F50896C5-9111-8242-BCE0-7CC0BD50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1F6DD38-B279-FA48-AB2C-5722EABCCA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40398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0" name="Picture 9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39EDEF0E-237F-6F49-A871-2C910D1EF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75259"/>
          </a:xfrm>
          <a:prstGeom prst="rect">
            <a:avLst/>
          </a:prstGeom>
        </p:spPr>
      </p:pic>
      <p:pic>
        <p:nvPicPr>
          <p:cNvPr id="12" name="Picture 11" descr="A picture containing wooden, indoor, building, floor&#10;&#10;Description automatically generated">
            <a:extLst>
              <a:ext uri="{FF2B5EF4-FFF2-40B4-BE49-F238E27FC236}">
                <a16:creationId xmlns:a16="http://schemas.microsoft.com/office/drawing/2014/main" id="{A5010B32-7C91-414A-9463-50EDA9DDD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100763" cy="687525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64715E0-8DEA-FB4F-A337-428CA273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DAFEEDC-1B2B-8A47-BF9E-A02A65A595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1243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27217AD-F199-408C-87CD-6B9EAF7277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B96438B9-5925-5042-9335-CD7B46F25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784" y="2"/>
            <a:ext cx="6277905" cy="6857999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45BC672-5E5B-4548-A603-8A42D88B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80F6BFC-829B-8342-9BB6-B0F938D83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3405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EA2DDC0-E24B-44C0-A773-C0BEC90B3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5" name="Picture 4" descr="A large brick building with many windows&#10;&#10;Description automatically generated">
            <a:extLst>
              <a:ext uri="{FF2B5EF4-FFF2-40B4-BE49-F238E27FC236}">
                <a16:creationId xmlns:a16="http://schemas.microsoft.com/office/drawing/2014/main" id="{D9DB67EB-CF0D-4447-8C77-9CD316FB6F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" t="-1"/>
          <a:stretch/>
        </p:blipFill>
        <p:spPr>
          <a:xfrm>
            <a:off x="6090364" y="-1"/>
            <a:ext cx="6101637" cy="6858001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7887FE3-B843-AB43-8133-90352A56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30898AC-7514-D64D-AAAC-3D568569ED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54191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1895F3-6600-4703-81D0-F9299C9F68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9" name="Picture 8" descr="An old stone building&#10;&#10;Description automatically generated">
            <a:extLst>
              <a:ext uri="{FF2B5EF4-FFF2-40B4-BE49-F238E27FC236}">
                <a16:creationId xmlns:a16="http://schemas.microsoft.com/office/drawing/2014/main" id="{D6DC994B-465B-994A-9B9B-E5E79BD74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94" r="-2755" b="-1"/>
          <a:stretch/>
        </p:blipFill>
        <p:spPr>
          <a:xfrm rot="16200000">
            <a:off x="5695096" y="556878"/>
            <a:ext cx="6182381" cy="5575303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EEEBB5D8-B3F6-8746-82B9-1A195096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60780D3-67D5-A543-9998-77BA204467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3469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53D6B9D-DA9F-4DBB-A832-ADED78BEAC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9" name="Picture 8" descr="A picture containing building, indoor, wall&#10;&#10;Description automatically generated">
            <a:extLst>
              <a:ext uri="{FF2B5EF4-FFF2-40B4-BE49-F238E27FC236}">
                <a16:creationId xmlns:a16="http://schemas.microsoft.com/office/drawing/2014/main" id="{27B1F5B5-4B41-1F49-88EB-D146DE775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3367" y="419101"/>
            <a:ext cx="5380568" cy="601662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DFD74F92-37B3-394E-B202-29A8A37B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3E6C43D-9388-3A4D-8A4D-386BB2AE3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80343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1A14488-47A9-A945-B125-A2DF5ABC6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3367" y="419101"/>
            <a:ext cx="5380568" cy="60166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461E885-3D24-3E49-B4F1-F3DFEC9F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5566B4F-A041-714E-8C6B-B064CCCCFD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77983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6" name="Picture 5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5930A8DD-DC0F-AD49-94A8-52E7C1C37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3365" y="419101"/>
            <a:ext cx="5380569" cy="6016625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6A3B0B07-DCE3-B146-9B6A-3994B003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C92D8F4-96A2-874D-BF99-4E97000C7B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31655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pic>
        <p:nvPicPr>
          <p:cNvPr id="9" name="Picture 8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89702472-5231-D549-9CEF-FFE6B3F40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3365" y="419101"/>
            <a:ext cx="5380569" cy="6016624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38858BE2-0703-F94C-AC5A-D375D26F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31B73F3-BB2F-7649-9898-67A78F7247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663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0633-7AF0-03DC-6263-227AE92C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F9A53-5694-F4E0-E79E-FB294280D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FA00B-4175-A1BE-1961-FBE79D3E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2147-041F-D8FA-4738-84A2D3671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DD242-1BF0-B940-D929-143F3ACE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763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117168" y="418355"/>
            <a:ext cx="5533811" cy="601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4F9BD62-11D8-462A-B64E-C30BAC85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4643FC5D-68CC-524A-A2AA-180E44A7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9" y="559342"/>
            <a:ext cx="5265165" cy="1322972"/>
          </a:xfrm>
          <a:prstGeom prst="rect">
            <a:avLst/>
          </a:prstGeom>
        </p:spPr>
        <p:txBody>
          <a:bodyPr anchor="t"/>
          <a:lstStyle>
            <a:lvl1pPr>
              <a:defRPr sz="400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301ADD1-6AF0-EB4D-BFC7-6145C24D2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257" y="2122710"/>
            <a:ext cx="5285089" cy="30229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  <a:lvl2pPr marL="457189" indent="0">
              <a:buNone/>
              <a:defRPr sz="3200"/>
            </a:lvl2pPr>
            <a:lvl3pPr marL="914377" indent="0">
              <a:buNone/>
              <a:defRPr sz="32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28118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3605-FFBB-DF40-9F65-A763316E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5" y="408245"/>
            <a:ext cx="11235267" cy="6471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F0D4-8996-1340-9692-21C5B4DC5D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365" y="1217279"/>
            <a:ext cx="11235265" cy="1843037"/>
          </a:xfrm>
        </p:spPr>
        <p:txBody>
          <a:bodyPr>
            <a:noAutofit/>
          </a:bodyPr>
          <a:lstStyle>
            <a:lvl1pPr fontAlgn="auto">
              <a:spcAft>
                <a:spcPts val="600"/>
              </a:spcAft>
              <a:buFont typeface="Lucida Grande"/>
              <a:buChar char="–"/>
              <a:defRPr sz="3200" b="0"/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Sub-heading bold… 24pt</a:t>
            </a:r>
          </a:p>
          <a:p>
            <a:pPr fontAlgn="auto">
              <a:spcAft>
                <a:spcPts val="450"/>
              </a:spcAft>
              <a:defRPr/>
            </a:pPr>
            <a:r>
              <a:rPr lang="en-US">
                <a:solidFill>
                  <a:prstClr val="black"/>
                </a:solidFill>
                <a:ea typeface="+mn-ea"/>
              </a:rPr>
              <a:t>Body copy… 24pt</a:t>
            </a:r>
          </a:p>
          <a:p>
            <a:pPr fontAlgn="auto">
              <a:spcAft>
                <a:spcPts val="450"/>
              </a:spcAft>
              <a:buFont typeface="Lucida Grande"/>
              <a:buChar char="–"/>
              <a:defRPr/>
            </a:pPr>
            <a:r>
              <a:rPr lang="en-US">
                <a:solidFill>
                  <a:prstClr val="black"/>
                </a:solidFill>
                <a:ea typeface="+mn-ea"/>
              </a:rPr>
              <a:t>Bullet point… 24pt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F5080A-DFFE-664C-B514-2BB0E750C95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59288708"/>
              </p:ext>
            </p:extLst>
          </p:nvPr>
        </p:nvGraphicFramePr>
        <p:xfrm>
          <a:off x="478365" y="3230564"/>
          <a:ext cx="11235264" cy="28956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74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5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en-US" sz="320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3200" baseline="0">
                          <a:latin typeface="Tw Cen MT"/>
                          <a:cs typeface="Tw Cen MT"/>
                        </a:rPr>
                        <a:t> 1</a:t>
                      </a: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3200" baseline="0">
                          <a:latin typeface="Tw Cen MT"/>
                          <a:cs typeface="Tw Cen MT"/>
                        </a:rPr>
                        <a:t> 2</a:t>
                      </a: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3200" baseline="0">
                          <a:latin typeface="Tw Cen MT"/>
                          <a:cs typeface="Tw Cen MT"/>
                        </a:rPr>
                        <a:t> 3</a:t>
                      </a: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w Cen MT"/>
                          <a:cs typeface="Tw Cen MT"/>
                        </a:rPr>
                        <a:t>Body</a:t>
                      </a:r>
                      <a:r>
                        <a:rPr lang="en-US" sz="3200" baseline="0">
                          <a:latin typeface="Tw Cen MT"/>
                          <a:cs typeface="Tw Cen MT"/>
                        </a:rPr>
                        <a:t> copy</a:t>
                      </a: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320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320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320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w Cen MT"/>
                        <a:cs typeface="Tw Cen MT"/>
                      </a:endParaRPr>
                    </a:p>
                  </a:txBody>
                  <a:tcPr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219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68" y="1358902"/>
            <a:ext cx="11104033" cy="47672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 marL="742932" indent="-285744">
              <a:lnSpc>
                <a:spcPct val="90000"/>
              </a:lnSpc>
              <a:buFont typeface="Lucida Grande"/>
              <a:buChar char="–"/>
              <a:defRPr sz="3200"/>
            </a:lvl2pPr>
            <a:lvl3pPr>
              <a:lnSpc>
                <a:spcPct val="90000"/>
              </a:lnSpc>
              <a:defRPr sz="3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3D16220-4F50-6A45-8A5C-0AB56F7CE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 </a:t>
            </a:r>
          </a:p>
        </p:txBody>
      </p:sp>
    </p:spTree>
    <p:extLst>
      <p:ext uri="{BB962C8B-B14F-4D97-AF65-F5344CB8AC3E}">
        <p14:creationId xmlns:p14="http://schemas.microsoft.com/office/powerpoint/2010/main" val="393340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8367" y="1359925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328833" y="1359925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967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78367" y="1360488"/>
            <a:ext cx="5384800" cy="452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9C7BF1-6F0E-974D-9D90-8D2E3B861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5939717"/>
            <a:ext cx="11102401" cy="416632"/>
          </a:xfr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pPr lvl="0"/>
            <a:r>
              <a:rPr lang="en-US"/>
              <a:t>* Include source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A6E8EBA-F725-4134-BDCE-9523A37EB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396C485-F9F3-4645-B4AF-D94B2D37500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8833" y="1359925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0082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78367" y="1360489"/>
            <a:ext cx="5384800" cy="4525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842CB90-B2C6-9F49-B023-F8F8398B9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FEABC9-8CBC-4BFF-A091-0B1175D7A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5939717"/>
            <a:ext cx="11102401" cy="416632"/>
          </a:xfr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pPr lvl="0"/>
            <a:r>
              <a:rPr lang="en-US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11E0B3-4BC6-4FDE-8A73-E95CF528DD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8833" y="1359925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3361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78367" y="1360489"/>
            <a:ext cx="5384800" cy="4525399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E197AB-B83A-F542-A11A-CDE4241E8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EF6A8B-FE55-424B-91EF-87F23AFF3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5939717"/>
            <a:ext cx="11102401" cy="416632"/>
          </a:xfr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pPr lvl="0"/>
            <a:r>
              <a:rPr lang="en-US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DBDC34-494F-4FD9-8BD2-78F992CF9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28833" y="135992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95316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8365" y="1358902"/>
            <a:ext cx="11235267" cy="476726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16DB442-97F9-2241-AE70-FE1000B8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879814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61D717C-1AC4-394E-91B8-A016BB12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636610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67" y="5905501"/>
            <a:ext cx="204893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8367" y="1173218"/>
            <a:ext cx="11235267" cy="64718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78367" y="1820400"/>
            <a:ext cx="11235267" cy="4535949"/>
          </a:xfrm>
          <a:prstGeom prst="rect">
            <a:avLst/>
          </a:prstGeo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AB9FAD1-F758-AF4C-BAD5-AFAD67046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47808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912D-D4CB-826B-44B1-ACFF1FBF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6845-D6DA-EB8D-010E-4CB5DE504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85425-4CA4-897B-18A2-AEDFD653A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BBBE0-78DC-5CCF-CD27-F8E5FD87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B8339-75B2-F6A2-9A16-F7D45D9D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F60F4-76EC-21B2-E7BF-CA7A3499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0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82753-51C7-0C46-B853-1DBA86E4E9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6164CB4-EC8E-0144-9230-9A41AA806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79" y="1617082"/>
            <a:ext cx="11209579" cy="708607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C3DC85-C5E4-9F4F-9A53-A30541465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55" y="2469569"/>
            <a:ext cx="11208403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743E6-42C8-45D8-A63F-90FE0651F2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29" y="5374846"/>
            <a:ext cx="1993171" cy="6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606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277205-D819-0E49-850F-A3DCF077A5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8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20D03EA-04EC-3E4D-A8DD-25B0B1CFB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79" y="1617082"/>
            <a:ext cx="11209579" cy="708607"/>
          </a:xfrm>
        </p:spPr>
        <p:txBody>
          <a:bodyPr anchor="t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CA0C8-FD5B-AE4C-9999-548657AE13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55" y="2469567"/>
            <a:ext cx="11208403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rgbClr val="000000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C89BC04-6416-479F-AF58-1E9563CF65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18" y="5145627"/>
            <a:ext cx="2470783" cy="11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64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37180-96FB-744F-865F-A5F1DCF5F2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378A92A4-48B7-0340-8B92-C0F9AC1FD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79" y="1617082"/>
            <a:ext cx="11209579" cy="708607"/>
          </a:xfr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heading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933010-02AF-864A-B29C-468E3DDEE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55" y="2469569"/>
            <a:ext cx="11208403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EEB1-42E3-41C0-B7C0-8A0DC6F52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29" y="5374846"/>
            <a:ext cx="1993171" cy="6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475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6106243" y="1"/>
            <a:ext cx="6085757" cy="6887423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990575" indent="-38099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lleng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990575" indent="-38099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8772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09179" y="1797601"/>
            <a:ext cx="5265165" cy="1851260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59925"/>
            <a:ext cx="5384800" cy="452596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9925"/>
            <a:ext cx="5384800" cy="452596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117169" y="0"/>
            <a:ext cx="6074833" cy="68580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184" y="0"/>
            <a:ext cx="612774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04FE-076E-C0C7-C40C-F279579F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D14FA-2DD2-6B23-4F8D-67225D578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61AC0-3C73-BDDB-2DB4-327BEA92A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05A9E-19B4-EBF9-BD7D-F62EB813C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87AAF6-68BB-EDDA-76B5-EAC56B686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9FFFF-75EB-920C-3107-4ACB797E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6D12A7-9EEF-F8B5-6752-3E630C51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07F5D4-9FA8-0EEA-9861-4919F8C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574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184" y="0"/>
            <a:ext cx="612774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6040966" y="0"/>
            <a:ext cx="61510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6081184" y="1"/>
            <a:ext cx="6110816" cy="685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67" y="5924551"/>
            <a:ext cx="1479551" cy="5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193559" y="418355"/>
            <a:ext cx="5381032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3367" y="419100"/>
            <a:ext cx="5380567" cy="602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67" y="5924551"/>
            <a:ext cx="1479551" cy="5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9717" y="419101"/>
            <a:ext cx="5374216" cy="601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67" y="5924551"/>
            <a:ext cx="1479551" cy="5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3367" y="412752"/>
            <a:ext cx="5380567" cy="602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67" y="5924551"/>
            <a:ext cx="1479551" cy="5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67" y="5924551"/>
            <a:ext cx="1479551" cy="51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509178" y="1721123"/>
            <a:ext cx="5287017" cy="1738173"/>
          </a:xfrm>
        </p:spPr>
        <p:txBody>
          <a:bodyPr anchor="t"/>
          <a:lstStyle>
            <a:lvl1pPr>
              <a:defRPr sz="37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1108" y="3459296"/>
            <a:ext cx="5285089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09600" y="5491163"/>
            <a:ext cx="5384800" cy="537603"/>
          </a:xfrm>
        </p:spPr>
        <p:txBody>
          <a:bodyPr lIns="0" tIns="72000" rIns="7200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4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1360488"/>
            <a:ext cx="5384800" cy="413039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9925"/>
            <a:ext cx="5384800" cy="452596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A1D-6100-897F-374D-C59AE2E5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FE8C6-A88D-9A4F-04C2-7550E7E2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5716F-88F8-A629-6C92-35C788B7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6FBDB-9238-78A3-E6BD-B1090B53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12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1360489"/>
            <a:ext cx="5384800" cy="41306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9925"/>
            <a:ext cx="5384800" cy="452596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09600" y="5491163"/>
            <a:ext cx="5384800" cy="537603"/>
          </a:xfrm>
        </p:spPr>
        <p:txBody>
          <a:bodyPr lIns="0" tIns="72000" rIns="7200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4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609600" y="1360489"/>
            <a:ext cx="5384800" cy="4130675"/>
          </a:xfrm>
        </p:spPr>
        <p:txBody>
          <a:bodyPr rtlCol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9925"/>
            <a:ext cx="5384800" cy="452596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09600" y="5491163"/>
            <a:ext cx="5384800" cy="537603"/>
          </a:xfrm>
        </p:spPr>
        <p:txBody>
          <a:bodyPr lIns="0" tIns="72000" rIns="7200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4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67" y="5905501"/>
            <a:ext cx="2048933" cy="53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09179" y="348303"/>
            <a:ext cx="11184781" cy="528757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09179" y="877060"/>
            <a:ext cx="11183607" cy="852488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05940" y="1800412"/>
            <a:ext cx="10968648" cy="4635496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09179" y="1797600"/>
            <a:ext cx="5265165" cy="163276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509179" y="1797600"/>
            <a:ext cx="5265165" cy="2179003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609600" y="11641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609600" y="1358900"/>
            <a:ext cx="10972800" cy="4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–"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1219170" marR="0" lvl="1" indent="-47412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–"/>
              <a:defRPr sz="2667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2438339" marR="0" lvl="3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3047924" marR="0" lvl="4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/>
          <p:nvPr/>
        </p:nvSpPr>
        <p:spPr>
          <a:xfrm>
            <a:off x="3692600" y="6356367"/>
            <a:ext cx="48068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467" u="sng">
                <a:solidFill>
                  <a:schemeClr val="hlink"/>
                </a:solidFill>
                <a:hlinkClick r:id="rId2"/>
              </a:rPr>
              <a:t>https://informatics.sydney.edu.au/help</a:t>
            </a:r>
            <a:endParaRPr sz="186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8" descr="USY_MB1_PMS_1_Colour_Standard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3000" y="156217"/>
            <a:ext cx="1479600" cy="5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04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9D77B-7347-B326-C0D6-41F500A41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F928F-F4B1-0546-22C8-B5612DDD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25231-9587-7B58-DD61-F6FC9DD1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3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E16E-3C3E-560C-5193-DDE91C8A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54B4B-7032-E7F3-B3D6-102C5C09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107FB-CC30-E974-9F65-1CED3454E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79DE6-B232-E8A2-ADD7-45FCA1FB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D9D8-BE6B-CFAD-B875-68BEEF41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3D8FF-E2CA-161F-5A71-2405730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548B-B295-3383-A932-7AF21656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C4461-F898-4554-1363-D9D834CEA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118E8-06A7-6158-8379-3F250F711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72D98-9440-391F-87C2-FF8B6D84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4AB17-533E-89CA-DCF1-2D6D0C3B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A681B-31C5-2695-BED0-A32ADB3A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D8A744-E8BF-17A9-DCB8-31FF0ED6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0EF62-94E6-B50C-A40A-F7CAE6C2C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67323-444A-5DD8-5AE4-80F51A302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1CF9F-7283-E840-8DAB-402D777E0BC5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3FBC-CE71-B659-0EDA-9478CB3EB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3B305-2686-AE5C-4C1E-0E325CA2E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36AB7-7A53-ED48-A711-C5CF14902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5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8839200" y="6356351"/>
            <a:ext cx="284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/>
              <a:t>Page </a:t>
            </a:r>
            <a:fld id="{3B11C02F-2186-5E4E-90C0-5210A150EF90}" type="slidenum">
              <a:rPr lang="en-US" sz="90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54F75B-D7A2-4B14-8535-B803517C2A15}"/>
              </a:ext>
            </a:extLst>
          </p:cNvPr>
          <p:cNvSpPr txBox="1">
            <a:spLocks/>
          </p:cNvSpPr>
          <p:nvPr userDrawn="1"/>
        </p:nvSpPr>
        <p:spPr>
          <a:xfrm>
            <a:off x="508000" y="6356351"/>
            <a:ext cx="28448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9EF11D-F5BE-ED40-AB5F-104A2C9A67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78367" y="501651"/>
            <a:ext cx="11235267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D8007C-8639-1A4A-A2BB-5F88DD41E2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78367" y="1387444"/>
            <a:ext cx="6119004" cy="48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Sub-heading Bold… 20pt</a:t>
            </a:r>
          </a:p>
          <a:p>
            <a:pPr lvl="0"/>
            <a:r>
              <a:rPr lang="en-US"/>
              <a:t>Add body copy </a:t>
            </a:r>
          </a:p>
        </p:txBody>
      </p:sp>
    </p:spTree>
    <p:extLst>
      <p:ext uri="{BB962C8B-B14F-4D97-AF65-F5344CB8AC3E}">
        <p14:creationId xmlns:p14="http://schemas.microsoft.com/office/powerpoint/2010/main" val="154607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3200" b="1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32" indent="-28574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2971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349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11641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358900"/>
            <a:ext cx="10972800" cy="476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Sub-heading Bold… 24pt</a:t>
            </a:r>
          </a:p>
          <a:p>
            <a:pPr lvl="0"/>
            <a:r>
              <a:rPr lang="en-US"/>
              <a:t>Add body copy </a:t>
            </a:r>
          </a:p>
          <a:p>
            <a:pPr lvl="0"/>
            <a:r>
              <a:rPr lang="en-US"/>
              <a:t>Add bullet point</a:t>
            </a:r>
          </a:p>
          <a:p>
            <a:pPr lvl="0"/>
            <a:r>
              <a:rPr lang="en-US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508000" y="6356351"/>
            <a:ext cx="28448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8839200" y="6356351"/>
            <a:ext cx="28448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/>
              <a:t>Page </a:t>
            </a:r>
            <a:fld id="{17B45C2B-5911-204A-99D5-05E77B133151}" type="slidenum">
              <a:rPr lang="en-US" sz="120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53" r:id="rId3"/>
    <p:sldLayoutId id="2147483749" r:id="rId4"/>
    <p:sldLayoutId id="2147483730" r:id="rId5"/>
    <p:sldLayoutId id="2147483737" r:id="rId6"/>
    <p:sldLayoutId id="2147483739" r:id="rId7"/>
    <p:sldLayoutId id="2147483740" r:id="rId8"/>
    <p:sldLayoutId id="2147483751" r:id="rId9"/>
    <p:sldLayoutId id="2147483752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47" r:id="rId23"/>
    <p:sldLayoutId id="2147483748" r:id="rId24"/>
    <p:sldLayoutId id="2147483750" r:id="rId25"/>
    <p:sldLayoutId id="2147483754" r:id="rId26"/>
  </p:sldLayoutIdLst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3733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32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67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openai.com/e/VtU1cFP5aOCENUaiWOJ6zMq1/dSXyEuq7uETQgdX6kEbZN83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as3k.com/blog/machine_learnin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sydney.edu.au/sydney-informatics-hu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wr.org/" TargetMode="External"/><Relationship Id="rId2" Type="http://schemas.openxmlformats.org/officeDocument/2006/relationships/hyperlink" Target="https://www.tidymodels.org/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smltar.com/" TargetMode="External"/><Relationship Id="rId4" Type="http://schemas.openxmlformats.org/officeDocument/2006/relationships/hyperlink" Target="http://www.feat.engineer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ydney.edu.au/policies/showdoc.aspx?recnum=PDOC2011/65&amp;RendNum=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pages.github.sydney.edu.au/informatics/sih_codeofconduct/" TargetMode="External"/><Relationship Id="rId5" Type="http://schemas.openxmlformats.org/officeDocument/2006/relationships/hyperlink" Target="http://sydney.edu.au/policies/showdoc.aspx?recnum=PDOC2011/168&amp;RendNum=0" TargetMode="External"/><Relationship Id="rId4" Type="http://schemas.openxmlformats.org/officeDocument/2006/relationships/hyperlink" Target="http://sydney.edu.au/policies/showdoc.aspx?recnum=PDOC2011/215&amp;RendNum=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AAADD6-9DEC-6B31-E44C-64276970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AU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"/>
                <a:ea typeface="ＭＳ Ｐゴシック" charset="0"/>
              </a:rPr>
              <a:t>Introduction to Machine Learning in R</a:t>
            </a:r>
            <a:br>
              <a:rPr kumimoji="0" lang="en-AU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"/>
                <a:ea typeface="ＭＳ Ｐゴシック" charset="0"/>
              </a:rPr>
            </a:br>
            <a:br>
              <a:rPr kumimoji="0" lang="en-AU" sz="2667" b="1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"/>
                <a:ea typeface="ＭＳ Ｐゴシック" charset="0"/>
              </a:rPr>
            </a:br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8C04B-EE39-F452-C44C-ADA55069A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Dr </a:t>
            </a:r>
            <a:r>
              <a:rPr lang="en-US" err="1"/>
              <a:t>Giorgia</a:t>
            </a:r>
            <a:r>
              <a:rPr lang="en-US"/>
              <a:t> Mori</a:t>
            </a:r>
          </a:p>
          <a:p>
            <a:r>
              <a:rPr lang="en-US"/>
              <a:t>Dr Henry Lydecker</a:t>
            </a:r>
          </a:p>
          <a:p>
            <a:endParaRPr lang="en-US"/>
          </a:p>
          <a:p>
            <a:endParaRPr lang="en-US" b="0"/>
          </a:p>
          <a:p>
            <a:r>
              <a:rPr lang="en-US" b="0"/>
              <a:t>Sydney Informatic Hub</a:t>
            </a:r>
          </a:p>
        </p:txBody>
      </p:sp>
      <p:pic>
        <p:nvPicPr>
          <p:cNvPr id="5" name="Picture Placeholder 4" descr="Generated by DALL·E">
            <a:hlinkClick r:id="rId3"/>
            <a:extLst>
              <a:ext uri="{FF2B5EF4-FFF2-40B4-BE49-F238E27FC236}">
                <a16:creationId xmlns:a16="http://schemas.microsoft.com/office/drawing/2014/main" id="{461B8666-C93E-263E-B783-157FB1B4BEC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r="401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44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2F523A-664A-3163-9733-4710F959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>
                <a:solidFill>
                  <a:srgbClr val="002060"/>
                </a:solidFill>
              </a:rPr>
              <a:t>Machine Learning: making generalizable predictors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E793B-E8A5-70D9-1B6C-8AF5323F6C2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DCD98D-D4F6-CE10-F3CF-B6305818630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/>
              <a:t>5 beds</a:t>
            </a:r>
          </a:p>
          <a:p>
            <a:r>
              <a:rPr lang="en-US"/>
              <a:t>4 baths</a:t>
            </a:r>
          </a:p>
          <a:p>
            <a:r>
              <a:rPr lang="en-US"/>
              <a:t>Water views</a:t>
            </a:r>
          </a:p>
          <a:p>
            <a:r>
              <a:rPr lang="en-US" err="1"/>
              <a:t>Mosman</a:t>
            </a:r>
            <a:endParaRPr lang="en-US"/>
          </a:p>
          <a:p>
            <a:r>
              <a:rPr lang="en-US"/>
              <a:t>Featured on </a:t>
            </a:r>
            <a:br>
              <a:rPr lang="en-US"/>
            </a:br>
            <a:r>
              <a:rPr lang="en-US"/>
              <a:t>fancy </a:t>
            </a:r>
            <a:br>
              <a:rPr lang="en-US"/>
            </a:br>
            <a:r>
              <a:rPr lang="en-US"/>
              <a:t>architecture</a:t>
            </a:r>
            <a:br>
              <a:rPr lang="en-US"/>
            </a:br>
            <a:r>
              <a:rPr lang="en-US"/>
              <a:t>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CB064-CE50-FB80-2FD0-149CE9102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71" b="3"/>
          <a:stretch/>
        </p:blipFill>
        <p:spPr>
          <a:xfrm>
            <a:off x="478367" y="1359925"/>
            <a:ext cx="5384800" cy="452596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C92D5-1525-0E45-786B-8D73AAE29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459" y="1359924"/>
            <a:ext cx="28242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7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0B5D56-21A2-78F5-2D18-CBDDE26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ea typeface="ＭＳ Ｐゴシック"/>
              </a:rPr>
              <a:t>Skill comes from learning and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961FC0-4383-86D1-EDFA-42EE6E3F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32" y="1402681"/>
            <a:ext cx="3687644" cy="4630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A14DF-A4D5-45E8-21A6-A602944C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125" y="1402681"/>
            <a:ext cx="2740217" cy="46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33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65FCFB-F3F8-9355-5D1A-87763A3A7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/>
            <a:r>
              <a:rPr lang="en-GB" b="0">
                <a:ea typeface="ＭＳ Ｐゴシック"/>
              </a:rPr>
              <a:t>Find an </a:t>
            </a:r>
            <a:r>
              <a:rPr lang="en-GB">
                <a:ea typeface="ＭＳ Ｐゴシック"/>
              </a:rPr>
              <a:t>algorithm</a:t>
            </a:r>
            <a:r>
              <a:rPr lang="en-GB" b="0">
                <a:ea typeface="ＭＳ Ｐゴシック"/>
              </a:rPr>
              <a:t> f(x) that most accurately </a:t>
            </a:r>
            <a:r>
              <a:rPr lang="en-GB" b="0" u="sng">
                <a:ea typeface="ＭＳ Ｐゴシック"/>
              </a:rPr>
              <a:t>predicts future values</a:t>
            </a:r>
            <a:r>
              <a:rPr lang="en-GB" b="0">
                <a:ea typeface="ＭＳ Ｐゴシック"/>
              </a:rPr>
              <a:t> y based on a set of inputs x</a:t>
            </a:r>
            <a:endParaRPr lang="en-GB"/>
          </a:p>
          <a:p>
            <a:pPr marL="342265" indent="-342265"/>
            <a:endParaRPr lang="en-GB" b="0">
              <a:ea typeface="ＭＳ Ｐゴシック"/>
            </a:endParaRPr>
          </a:p>
          <a:p>
            <a:pPr marL="342265" indent="-342265"/>
            <a:r>
              <a:rPr lang="en-GB" b="0">
                <a:ea typeface="ＭＳ Ｐゴシック"/>
              </a:rPr>
              <a:t>Observations/data points – rows (in R)</a:t>
            </a:r>
            <a:endParaRPr lang="en-GB">
              <a:ea typeface="ＭＳ Ｐゴシック"/>
            </a:endParaRPr>
          </a:p>
          <a:p>
            <a:pPr marL="342265" indent="-342265"/>
            <a:endParaRPr lang="en-GB" b="0">
              <a:ea typeface="ＭＳ Ｐゴシック"/>
            </a:endParaRPr>
          </a:p>
          <a:p>
            <a:pPr marL="342265" indent="-342265"/>
            <a:r>
              <a:rPr lang="en-GB" b="0">
                <a:ea typeface="ＭＳ Ｐゴシック"/>
              </a:rPr>
              <a:t>Predictor variables – columns (in R)</a:t>
            </a:r>
            <a:endParaRPr lang="en-GB">
              <a:ea typeface="ＭＳ Ｐゴシック"/>
            </a:endParaRPr>
          </a:p>
          <a:p>
            <a:pPr marL="342265" indent="-342265"/>
            <a:endParaRPr lang="en-GB" b="0"/>
          </a:p>
          <a:p>
            <a:pPr marL="342265" indent="-342265"/>
            <a:r>
              <a:rPr lang="en-GB" b="0">
                <a:ea typeface="ＭＳ Ｐゴシック"/>
              </a:rPr>
              <a:t>Outcome - what you’re trying to predict (usually more applicable in the context of supervised learning)</a:t>
            </a:r>
            <a:endParaRPr lang="en-GB">
              <a:ea typeface="ＭＳ Ｐゴシック"/>
            </a:endParaRPr>
          </a:p>
          <a:p>
            <a:pPr marL="342265" indent="-342265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74BE0-1F85-0C08-80D7-4D081B90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Terminology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46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9715F-09B1-76C7-EE23-5B140991B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/>
            <a:r>
              <a:rPr lang="en-GB" dirty="0">
                <a:ea typeface="ＭＳ Ｐゴシック"/>
              </a:rPr>
              <a:t>Generalisability</a:t>
            </a:r>
            <a:r>
              <a:rPr lang="en-GB" b="0" dirty="0">
                <a:ea typeface="ＭＳ Ｐゴシック"/>
              </a:rPr>
              <a:t> – ability to predict well on future, unseen data (can assess this with a validation set) – </a:t>
            </a:r>
            <a:r>
              <a:rPr lang="en-GB" dirty="0">
                <a:solidFill>
                  <a:schemeClr val="accent4"/>
                </a:solidFill>
                <a:ea typeface="ＭＳ Ｐゴシック"/>
              </a:rPr>
              <a:t>good model!</a:t>
            </a:r>
          </a:p>
          <a:p>
            <a:pPr marL="342265" indent="-342265"/>
            <a:endParaRPr lang="en-GB" b="0" dirty="0"/>
          </a:p>
          <a:p>
            <a:pPr marL="342265" indent="-342265"/>
            <a:r>
              <a:rPr lang="en-GB" dirty="0">
                <a:ea typeface="ＭＳ Ｐゴシック"/>
              </a:rPr>
              <a:t>Overfitting</a:t>
            </a:r>
            <a:r>
              <a:rPr lang="en-GB" b="0" dirty="0">
                <a:ea typeface="ＭＳ Ｐゴシック"/>
              </a:rPr>
              <a:t> – model fits existing data very well </a:t>
            </a:r>
            <a:r>
              <a:rPr lang="en-GB" b="0" i="1" dirty="0">
                <a:ea typeface="ＭＳ Ｐゴシック"/>
              </a:rPr>
              <a:t>(too well), </a:t>
            </a:r>
            <a:r>
              <a:rPr lang="en-GB" b="0" dirty="0">
                <a:ea typeface="ＭＳ Ｐゴシック"/>
              </a:rPr>
              <a:t>but doesn’t generalise to new data – </a:t>
            </a:r>
            <a:r>
              <a:rPr lang="en-GB" dirty="0">
                <a:solidFill>
                  <a:srgbClr val="C00000"/>
                </a:solidFill>
                <a:ea typeface="ＭＳ Ｐゴシック"/>
              </a:rPr>
              <a:t>bad model!</a:t>
            </a:r>
          </a:p>
          <a:p>
            <a:pPr marL="342265" indent="-342265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9AF8CC-0400-AF3E-6F2F-74F16E11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Generalisability and overfitting</a:t>
            </a:r>
            <a:endParaRPr lang="en-US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58743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Training and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CD1E6-1A0B-F54C-98FD-53CA416F0341}"/>
              </a:ext>
            </a:extLst>
          </p:cNvPr>
          <p:cNvSpPr/>
          <p:nvPr/>
        </p:nvSpPr>
        <p:spPr>
          <a:xfrm>
            <a:off x="1075031" y="2104941"/>
            <a:ext cx="3454400" cy="9347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56156-D4CC-D944-8090-398CD0966868}"/>
              </a:ext>
            </a:extLst>
          </p:cNvPr>
          <p:cNvSpPr/>
          <p:nvPr/>
        </p:nvSpPr>
        <p:spPr>
          <a:xfrm>
            <a:off x="4570070" y="2104941"/>
            <a:ext cx="1353401" cy="9347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67">
                <a:solidFill>
                  <a:schemeClr val="bg1"/>
                </a:solidFill>
              </a:rPr>
              <a:t>Testing*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3FBD8-2D96-E847-AA04-1598D71C8A57}"/>
              </a:ext>
            </a:extLst>
          </p:cNvPr>
          <p:cNvSpPr txBox="1"/>
          <p:nvPr/>
        </p:nvSpPr>
        <p:spPr>
          <a:xfrm>
            <a:off x="869867" y="4534925"/>
            <a:ext cx="5628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77"/>
              </a:rPr>
              <a:t>We want to train our model such that it can be generalizable enough to the test set, but not such that it is overfit to the training set.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55B9E-ADAC-7841-A772-84032736AF22}"/>
              </a:ext>
            </a:extLst>
          </p:cNvPr>
          <p:cNvSpPr txBox="1"/>
          <p:nvPr/>
        </p:nvSpPr>
        <p:spPr>
          <a:xfrm>
            <a:off x="3566475" y="6249140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w Cen MT" panose="020B0602020104020603" pitchFamily="34" charset="77"/>
              </a:rPr>
              <a:t>*Do not touch the test set!</a:t>
            </a:r>
          </a:p>
        </p:txBody>
      </p:sp>
      <p:pic>
        <p:nvPicPr>
          <p:cNvPr id="2052" name="Picture 4" descr="Image result for model overfitting">
            <a:extLst>
              <a:ext uri="{FF2B5EF4-FFF2-40B4-BE49-F238E27FC236}">
                <a16:creationId xmlns:a16="http://schemas.microsoft.com/office/drawing/2014/main" id="{ECC26CEC-E63C-C244-9B5E-66FCC54E7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4"/>
          <a:stretch/>
        </p:blipFill>
        <p:spPr bwMode="auto">
          <a:xfrm>
            <a:off x="8139939" y="215669"/>
            <a:ext cx="2457029" cy="188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model overfitting">
            <a:extLst>
              <a:ext uri="{FF2B5EF4-FFF2-40B4-BE49-F238E27FC236}">
                <a16:creationId xmlns:a16="http://schemas.microsoft.com/office/drawing/2014/main" id="{04EB666E-985C-714D-809B-BBC41F91B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9" r="32716"/>
          <a:stretch/>
        </p:blipFill>
        <p:spPr bwMode="auto">
          <a:xfrm>
            <a:off x="8173805" y="2199873"/>
            <a:ext cx="2567091" cy="188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model overfitting">
            <a:extLst>
              <a:ext uri="{FF2B5EF4-FFF2-40B4-BE49-F238E27FC236}">
                <a16:creationId xmlns:a16="http://schemas.microsoft.com/office/drawing/2014/main" id="{7844F6C2-7598-2B45-B374-4E39DEA8B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 bwMode="auto">
          <a:xfrm>
            <a:off x="8154330" y="4242107"/>
            <a:ext cx="2457029" cy="188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DDCC9D-C356-194B-BE93-975E7433F93D}"/>
              </a:ext>
            </a:extLst>
          </p:cNvPr>
          <p:cNvSpPr/>
          <p:nvPr/>
        </p:nvSpPr>
        <p:spPr>
          <a:xfrm>
            <a:off x="7529067" y="6131379"/>
            <a:ext cx="4023360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>
                <a:latin typeface="Tw Cen MT" panose="020B0602020104020603" pitchFamily="34" charset="77"/>
              </a:rPr>
              <a:t>Images from: </a:t>
            </a:r>
            <a:r>
              <a:rPr lang="en-US" sz="1067" i="1">
                <a:latin typeface="Tw Cen MT" panose="020B0602020104020603" pitchFamily="34" charset="77"/>
              </a:rPr>
              <a:t>http://</a:t>
            </a:r>
            <a:r>
              <a:rPr lang="en-US" sz="1067" i="1" err="1">
                <a:latin typeface="Tw Cen MT" panose="020B0602020104020603" pitchFamily="34" charset="77"/>
              </a:rPr>
              <a:t>epicalsoft.blogspot.com</a:t>
            </a:r>
            <a:r>
              <a:rPr lang="en-US" sz="1067" i="1">
                <a:latin typeface="Tw Cen MT" panose="020B0602020104020603" pitchFamily="34" charset="77"/>
              </a:rPr>
              <a:t>/2019/02/azure-machine-learning-</a:t>
            </a:r>
            <a:r>
              <a:rPr lang="en-US" sz="1067" i="1" err="1">
                <a:latin typeface="Tw Cen MT" panose="020B0602020104020603" pitchFamily="34" charset="77"/>
              </a:rPr>
              <a:t>sobreajuste</a:t>
            </a:r>
            <a:r>
              <a:rPr lang="en-US" sz="1067" i="1">
                <a:latin typeface="Tw Cen MT" panose="020B0602020104020603" pitchFamily="34" charset="77"/>
              </a:rPr>
              <a:t>-</a:t>
            </a:r>
            <a:r>
              <a:rPr lang="en-US" sz="1067" i="1" err="1">
                <a:latin typeface="Tw Cen MT" panose="020B0602020104020603" pitchFamily="34" charset="77"/>
              </a:rPr>
              <a:t>y.html</a:t>
            </a:r>
            <a:endParaRPr lang="en-US" sz="1067" i="1">
              <a:latin typeface="Tw Cen MT" panose="020B0602020104020603" pitchFamily="34" charset="77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B2F6954-C481-EC48-B801-267DF06D6F7F}"/>
              </a:ext>
            </a:extLst>
          </p:cNvPr>
          <p:cNvSpPr/>
          <p:nvPr/>
        </p:nvSpPr>
        <p:spPr>
          <a:xfrm>
            <a:off x="2627627" y="3555253"/>
            <a:ext cx="1725743" cy="813107"/>
          </a:xfrm>
          <a:prstGeom prst="hexagon">
            <a:avLst/>
          </a:prstGeom>
          <a:solidFill>
            <a:schemeClr val="tx2"/>
          </a:solidFill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6DF4C33C-E9B8-C949-8BC4-E0CD7D346AF1}"/>
              </a:ext>
            </a:extLst>
          </p:cNvPr>
          <p:cNvSpPr/>
          <p:nvPr/>
        </p:nvSpPr>
        <p:spPr>
          <a:xfrm rot="5400000">
            <a:off x="1521575" y="3325740"/>
            <a:ext cx="934717" cy="794384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Up Arrow 17">
            <a:extLst>
              <a:ext uri="{FF2B5EF4-FFF2-40B4-BE49-F238E27FC236}">
                <a16:creationId xmlns:a16="http://schemas.microsoft.com/office/drawing/2014/main" id="{986FE3A1-4BF6-2F41-BA41-8700C3936DA0}"/>
              </a:ext>
            </a:extLst>
          </p:cNvPr>
          <p:cNvSpPr/>
          <p:nvPr/>
        </p:nvSpPr>
        <p:spPr>
          <a:xfrm>
            <a:off x="4594871" y="3255573"/>
            <a:ext cx="903031" cy="813107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5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0B431-FCE1-10C6-A1B8-50043103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66" y="374162"/>
            <a:ext cx="11235267" cy="647183"/>
          </a:xfrm>
        </p:spPr>
        <p:txBody>
          <a:bodyPr/>
          <a:lstStyle/>
          <a:p>
            <a:r>
              <a:rPr lang="en-US" sz="3600">
                <a:solidFill>
                  <a:srgbClr val="002060"/>
                </a:solidFill>
              </a:rPr>
              <a:t>Statistical modeling is an extension of hypothesis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30E6C-B544-C65C-54AE-62ABF463BA16}"/>
              </a:ext>
            </a:extLst>
          </p:cNvPr>
          <p:cNvSpPr txBox="1"/>
          <p:nvPr/>
        </p:nvSpPr>
        <p:spPr>
          <a:xfrm>
            <a:off x="2587302" y="2016710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Hypothesis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473C4-AF64-3159-A2E0-84DA8F946486}"/>
              </a:ext>
            </a:extLst>
          </p:cNvPr>
          <p:cNvSpPr txBox="1"/>
          <p:nvPr/>
        </p:nvSpPr>
        <p:spPr>
          <a:xfrm>
            <a:off x="7274487" y="2016710"/>
            <a:ext cx="11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7683F-B185-DDFE-1214-A7339A0F99A7}"/>
              </a:ext>
            </a:extLst>
          </p:cNvPr>
          <p:cNvSpPr txBox="1"/>
          <p:nvPr/>
        </p:nvSpPr>
        <p:spPr>
          <a:xfrm>
            <a:off x="7409395" y="3535295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B7316-C6EB-61F0-E859-6AC03A302F23}"/>
              </a:ext>
            </a:extLst>
          </p:cNvPr>
          <p:cNvSpPr txBox="1"/>
          <p:nvPr/>
        </p:nvSpPr>
        <p:spPr>
          <a:xfrm>
            <a:off x="2894277" y="3508206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65E47-4988-8B48-ACA0-14817169B5AC}"/>
              </a:ext>
            </a:extLst>
          </p:cNvPr>
          <p:cNvSpPr txBox="1"/>
          <p:nvPr/>
        </p:nvSpPr>
        <p:spPr>
          <a:xfrm>
            <a:off x="5029340" y="1689515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Explains?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BA610-0036-C5EF-E585-EA49BD96E38B}"/>
              </a:ext>
            </a:extLst>
          </p:cNvPr>
          <p:cNvSpPr txBox="1"/>
          <p:nvPr/>
        </p:nvSpPr>
        <p:spPr>
          <a:xfrm>
            <a:off x="5017029" y="3140680"/>
            <a:ext cx="1315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Matches?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D0631-83B4-B2F6-08A0-76A7301405AA}"/>
              </a:ext>
            </a:extLst>
          </p:cNvPr>
          <p:cNvSpPr txBox="1"/>
          <p:nvPr/>
        </p:nvSpPr>
        <p:spPr>
          <a:xfrm>
            <a:off x="4901214" y="4804767"/>
            <a:ext cx="1704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Reject or not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145BD2-64DD-0FE8-2CF8-1FEE31D7008D}"/>
              </a:ext>
            </a:extLst>
          </p:cNvPr>
          <p:cNvCxnSpPr/>
          <p:nvPr/>
        </p:nvCxnSpPr>
        <p:spPr>
          <a:xfrm>
            <a:off x="4572000" y="2278320"/>
            <a:ext cx="236319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FBD9EB-FAD1-EECF-02E0-5B64E717E60B}"/>
              </a:ext>
            </a:extLst>
          </p:cNvPr>
          <p:cNvCxnSpPr/>
          <p:nvPr/>
        </p:nvCxnSpPr>
        <p:spPr>
          <a:xfrm>
            <a:off x="4572000" y="3796905"/>
            <a:ext cx="236319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6072E6-DE6A-31E7-B6D3-649BC1165068}"/>
              </a:ext>
            </a:extLst>
          </p:cNvPr>
          <p:cNvCxnSpPr>
            <a:cxnSpLocks/>
          </p:cNvCxnSpPr>
          <p:nvPr/>
        </p:nvCxnSpPr>
        <p:spPr>
          <a:xfrm>
            <a:off x="5753595" y="3796905"/>
            <a:ext cx="0" cy="100786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4F6206-3A36-186F-0CC6-7C873CDE8945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443466" y="2539930"/>
            <a:ext cx="0" cy="96827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B470E6-EAD9-0CF3-6AA6-765B8C48ED43}"/>
              </a:ext>
            </a:extLst>
          </p:cNvPr>
          <p:cNvCxnSpPr>
            <a:cxnSpLocks/>
          </p:cNvCxnSpPr>
          <p:nvPr/>
        </p:nvCxnSpPr>
        <p:spPr>
          <a:xfrm>
            <a:off x="7857594" y="2567019"/>
            <a:ext cx="0" cy="96827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542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0B431-FCE1-10C6-A1B8-50043103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11" y="376997"/>
            <a:ext cx="11673444" cy="976143"/>
          </a:xfrm>
        </p:spPr>
        <p:txBody>
          <a:bodyPr/>
          <a:lstStyle/>
          <a:p>
            <a:r>
              <a:rPr lang="en-US" sz="3200">
                <a:solidFill>
                  <a:srgbClr val="002060"/>
                </a:solidFill>
              </a:rPr>
              <a:t>The goal of Machine Learning is to generate accurate predictions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7AB91-4A6B-02AD-2A11-BD432C907707}"/>
              </a:ext>
            </a:extLst>
          </p:cNvPr>
          <p:cNvSpPr txBox="1"/>
          <p:nvPr/>
        </p:nvSpPr>
        <p:spPr>
          <a:xfrm>
            <a:off x="6324051" y="2894440"/>
            <a:ext cx="2266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Trained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66573-A15E-9A6D-7C83-5EA512A11DD8}"/>
              </a:ext>
            </a:extLst>
          </p:cNvPr>
          <p:cNvSpPr txBox="1"/>
          <p:nvPr/>
        </p:nvSpPr>
        <p:spPr>
          <a:xfrm>
            <a:off x="6779455" y="1125413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0FF6C-3303-B7A0-1601-5BE45C7771C2}"/>
              </a:ext>
            </a:extLst>
          </p:cNvPr>
          <p:cNvSpPr txBox="1"/>
          <p:nvPr/>
        </p:nvSpPr>
        <p:spPr>
          <a:xfrm>
            <a:off x="7783095" y="2071481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940A6-6AF0-94D2-32B7-B5AB708CF0C1}"/>
              </a:ext>
            </a:extLst>
          </p:cNvPr>
          <p:cNvSpPr txBox="1"/>
          <p:nvPr/>
        </p:nvSpPr>
        <p:spPr>
          <a:xfrm>
            <a:off x="6536600" y="5445221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/>
              <a:t>Predictions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F9094-CAB0-9053-746D-EF4995AE9022}"/>
              </a:ext>
            </a:extLst>
          </p:cNvPr>
          <p:cNvCxnSpPr>
            <a:cxnSpLocks/>
          </p:cNvCxnSpPr>
          <p:nvPr/>
        </p:nvCxnSpPr>
        <p:spPr>
          <a:xfrm>
            <a:off x="7379550" y="3876542"/>
            <a:ext cx="0" cy="12526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5DA290-F8B1-92F3-B397-B0C8ED9C0664}"/>
              </a:ext>
            </a:extLst>
          </p:cNvPr>
          <p:cNvCxnSpPr>
            <a:cxnSpLocks/>
          </p:cNvCxnSpPr>
          <p:nvPr/>
        </p:nvCxnSpPr>
        <p:spPr>
          <a:xfrm>
            <a:off x="7379550" y="1838415"/>
            <a:ext cx="0" cy="100786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ross 19">
            <a:extLst>
              <a:ext uri="{FF2B5EF4-FFF2-40B4-BE49-F238E27FC236}">
                <a16:creationId xmlns:a16="http://schemas.microsoft.com/office/drawing/2014/main" id="{0B91DDE1-A110-672C-1398-ACE1625810ED}"/>
              </a:ext>
            </a:extLst>
          </p:cNvPr>
          <p:cNvSpPr/>
          <p:nvPr/>
        </p:nvSpPr>
        <p:spPr>
          <a:xfrm>
            <a:off x="5300422" y="1253535"/>
            <a:ext cx="457813" cy="461665"/>
          </a:xfrm>
          <a:prstGeom prst="plus">
            <a:avLst>
              <a:gd name="adj" fmla="val 48582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11CD1527-4762-DFE5-1ECB-60E3FD05263A}"/>
              </a:ext>
            </a:extLst>
          </p:cNvPr>
          <p:cNvSpPr/>
          <p:nvPr/>
        </p:nvSpPr>
        <p:spPr>
          <a:xfrm rot="16200000" flipV="1">
            <a:off x="8266407" y="3193599"/>
            <a:ext cx="2889161" cy="2266386"/>
          </a:xfrm>
          <a:prstGeom prst="uturnArrow">
            <a:avLst>
              <a:gd name="adj1" fmla="val 573"/>
              <a:gd name="adj2" fmla="val 11565"/>
              <a:gd name="adj3" fmla="val 12176"/>
              <a:gd name="adj4" fmla="val 43750"/>
              <a:gd name="adj5" fmla="val 75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7F98F4-59C0-D80C-7737-1151A5561A22}"/>
              </a:ext>
            </a:extLst>
          </p:cNvPr>
          <p:cNvSpPr txBox="1"/>
          <p:nvPr/>
        </p:nvSpPr>
        <p:spPr>
          <a:xfrm>
            <a:off x="3074190" y="1222757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Old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2F48F-54FE-73E5-324B-7DB597677E40}"/>
              </a:ext>
            </a:extLst>
          </p:cNvPr>
          <p:cNvSpPr txBox="1"/>
          <p:nvPr/>
        </p:nvSpPr>
        <p:spPr>
          <a:xfrm>
            <a:off x="3050141" y="2894439"/>
            <a:ext cx="164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New Data</a:t>
            </a: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BA66511C-CE9F-A7A5-EB2E-FD44BB4950AD}"/>
              </a:ext>
            </a:extLst>
          </p:cNvPr>
          <p:cNvSpPr/>
          <p:nvPr/>
        </p:nvSpPr>
        <p:spPr>
          <a:xfrm>
            <a:off x="5300421" y="2907969"/>
            <a:ext cx="457813" cy="461665"/>
          </a:xfrm>
          <a:prstGeom prst="plus">
            <a:avLst>
              <a:gd name="adj" fmla="val 48582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39E2F-C049-51E6-8165-A7D50FA92023}"/>
              </a:ext>
            </a:extLst>
          </p:cNvPr>
          <p:cNvSpPr txBox="1"/>
          <p:nvPr/>
        </p:nvSpPr>
        <p:spPr>
          <a:xfrm>
            <a:off x="9400196" y="4272022"/>
            <a:ext cx="12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Improve?</a:t>
            </a:r>
          </a:p>
        </p:txBody>
      </p:sp>
    </p:spTree>
    <p:extLst>
      <p:ext uri="{BB962C8B-B14F-4D97-AF65-F5344CB8AC3E}">
        <p14:creationId xmlns:p14="http://schemas.microsoft.com/office/powerpoint/2010/main" val="9403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6" grpId="0"/>
      <p:bldP spid="20" grpId="0" animBg="1"/>
      <p:bldP spid="24" grpId="0"/>
      <p:bldP spid="25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C253EA-AE18-2B39-53CE-D84CFCBB7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b="1837"/>
          <a:stretch/>
        </p:blipFill>
        <p:spPr>
          <a:xfrm>
            <a:off x="1690816" y="111210"/>
            <a:ext cx="8810368" cy="6166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6D66F-1B76-0C5D-ECDF-A71A2972CCB7}"/>
              </a:ext>
            </a:extLst>
          </p:cNvPr>
          <p:cNvSpPr txBox="1"/>
          <p:nvPr/>
        </p:nvSpPr>
        <p:spPr>
          <a:xfrm>
            <a:off x="4260196" y="6439013"/>
            <a:ext cx="7168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  <a:ea typeface="ＭＳ Ｐゴシック" charset="0"/>
                <a:hlinkClick r:id="rId3"/>
              </a:rPr>
              <a:t>https://vas3k.com/blog/machine_learning/</a:t>
            </a:r>
            <a:r>
              <a:rPr lang="en-US" sz="1400">
                <a:solidFill>
                  <a:prstClr val="black"/>
                </a:solidFill>
                <a:latin typeface="Arial" charset="0"/>
                <a:ea typeface="ＭＳ Ｐゴシック" charset="0"/>
              </a:rPr>
              <a:t>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CE575B4-9A10-EC2F-40EF-5CFA85D1C8A7}"/>
              </a:ext>
            </a:extLst>
          </p:cNvPr>
          <p:cNvSpPr/>
          <p:nvPr/>
        </p:nvSpPr>
        <p:spPr>
          <a:xfrm>
            <a:off x="1237129" y="484094"/>
            <a:ext cx="4615948" cy="4690334"/>
          </a:xfrm>
          <a:custGeom>
            <a:avLst/>
            <a:gdLst>
              <a:gd name="connsiteX0" fmla="*/ 3926541 w 4615948"/>
              <a:gd name="connsiteY0" fmla="*/ 290457 h 4690334"/>
              <a:gd name="connsiteX1" fmla="*/ 3851238 w 4615948"/>
              <a:gd name="connsiteY1" fmla="*/ 258184 h 4690334"/>
              <a:gd name="connsiteX2" fmla="*/ 3786692 w 4615948"/>
              <a:gd name="connsiteY2" fmla="*/ 236668 h 4690334"/>
              <a:gd name="connsiteX3" fmla="*/ 3754419 w 4615948"/>
              <a:gd name="connsiteY3" fmla="*/ 225911 h 4690334"/>
              <a:gd name="connsiteX4" fmla="*/ 3668358 w 4615948"/>
              <a:gd name="connsiteY4" fmla="*/ 182880 h 4690334"/>
              <a:gd name="connsiteX5" fmla="*/ 3571539 w 4615948"/>
              <a:gd name="connsiteY5" fmla="*/ 150607 h 4690334"/>
              <a:gd name="connsiteX6" fmla="*/ 3539266 w 4615948"/>
              <a:gd name="connsiteY6" fmla="*/ 139850 h 4690334"/>
              <a:gd name="connsiteX7" fmla="*/ 3496235 w 4615948"/>
              <a:gd name="connsiteY7" fmla="*/ 129092 h 4690334"/>
              <a:gd name="connsiteX8" fmla="*/ 3463962 w 4615948"/>
              <a:gd name="connsiteY8" fmla="*/ 118334 h 4690334"/>
              <a:gd name="connsiteX9" fmla="*/ 3367143 w 4615948"/>
              <a:gd name="connsiteY9" fmla="*/ 96819 h 4690334"/>
              <a:gd name="connsiteX10" fmla="*/ 3324113 w 4615948"/>
              <a:gd name="connsiteY10" fmla="*/ 86061 h 4690334"/>
              <a:gd name="connsiteX11" fmla="*/ 3259567 w 4615948"/>
              <a:gd name="connsiteY11" fmla="*/ 75304 h 4690334"/>
              <a:gd name="connsiteX12" fmla="*/ 3216536 w 4615948"/>
              <a:gd name="connsiteY12" fmla="*/ 64546 h 4690334"/>
              <a:gd name="connsiteX13" fmla="*/ 3087445 w 4615948"/>
              <a:gd name="connsiteY13" fmla="*/ 53788 h 4690334"/>
              <a:gd name="connsiteX14" fmla="*/ 3022899 w 4615948"/>
              <a:gd name="connsiteY14" fmla="*/ 43031 h 4690334"/>
              <a:gd name="connsiteX15" fmla="*/ 2947595 w 4615948"/>
              <a:gd name="connsiteY15" fmla="*/ 32273 h 4690334"/>
              <a:gd name="connsiteX16" fmla="*/ 2764715 w 4615948"/>
              <a:gd name="connsiteY16" fmla="*/ 10758 h 4690334"/>
              <a:gd name="connsiteX17" fmla="*/ 2635623 w 4615948"/>
              <a:gd name="connsiteY17" fmla="*/ 0 h 4690334"/>
              <a:gd name="connsiteX18" fmla="*/ 2097741 w 4615948"/>
              <a:gd name="connsiteY18" fmla="*/ 10758 h 4690334"/>
              <a:gd name="connsiteX19" fmla="*/ 1990165 w 4615948"/>
              <a:gd name="connsiteY19" fmla="*/ 21515 h 4690334"/>
              <a:gd name="connsiteX20" fmla="*/ 1861073 w 4615948"/>
              <a:gd name="connsiteY20" fmla="*/ 43031 h 4690334"/>
              <a:gd name="connsiteX21" fmla="*/ 1796527 w 4615948"/>
              <a:gd name="connsiteY21" fmla="*/ 53788 h 4690334"/>
              <a:gd name="connsiteX22" fmla="*/ 1731981 w 4615948"/>
              <a:gd name="connsiteY22" fmla="*/ 64546 h 4690334"/>
              <a:gd name="connsiteX23" fmla="*/ 1559859 w 4615948"/>
              <a:gd name="connsiteY23" fmla="*/ 86061 h 4690334"/>
              <a:gd name="connsiteX24" fmla="*/ 1506070 w 4615948"/>
              <a:gd name="connsiteY24" fmla="*/ 96819 h 4690334"/>
              <a:gd name="connsiteX25" fmla="*/ 1420009 w 4615948"/>
              <a:gd name="connsiteY25" fmla="*/ 118334 h 4690334"/>
              <a:gd name="connsiteX26" fmla="*/ 1376979 w 4615948"/>
              <a:gd name="connsiteY26" fmla="*/ 139850 h 4690334"/>
              <a:gd name="connsiteX27" fmla="*/ 1280160 w 4615948"/>
              <a:gd name="connsiteY27" fmla="*/ 193638 h 4690334"/>
              <a:gd name="connsiteX28" fmla="*/ 1183341 w 4615948"/>
              <a:gd name="connsiteY28" fmla="*/ 268941 h 4690334"/>
              <a:gd name="connsiteX29" fmla="*/ 1151068 w 4615948"/>
              <a:gd name="connsiteY29" fmla="*/ 279699 h 4690334"/>
              <a:gd name="connsiteX30" fmla="*/ 1118795 w 4615948"/>
              <a:gd name="connsiteY30" fmla="*/ 301214 h 4690334"/>
              <a:gd name="connsiteX31" fmla="*/ 1043492 w 4615948"/>
              <a:gd name="connsiteY31" fmla="*/ 355002 h 4690334"/>
              <a:gd name="connsiteX32" fmla="*/ 1011219 w 4615948"/>
              <a:gd name="connsiteY32" fmla="*/ 365760 h 4690334"/>
              <a:gd name="connsiteX33" fmla="*/ 946673 w 4615948"/>
              <a:gd name="connsiteY33" fmla="*/ 408791 h 4690334"/>
              <a:gd name="connsiteX34" fmla="*/ 871369 w 4615948"/>
              <a:gd name="connsiteY34" fmla="*/ 484094 h 4690334"/>
              <a:gd name="connsiteX35" fmla="*/ 828339 w 4615948"/>
              <a:gd name="connsiteY35" fmla="*/ 505610 h 4690334"/>
              <a:gd name="connsiteX36" fmla="*/ 731520 w 4615948"/>
              <a:gd name="connsiteY36" fmla="*/ 602428 h 4690334"/>
              <a:gd name="connsiteX37" fmla="*/ 710005 w 4615948"/>
              <a:gd name="connsiteY37" fmla="*/ 623944 h 4690334"/>
              <a:gd name="connsiteX38" fmla="*/ 591670 w 4615948"/>
              <a:gd name="connsiteY38" fmla="*/ 731520 h 4690334"/>
              <a:gd name="connsiteX39" fmla="*/ 537882 w 4615948"/>
              <a:gd name="connsiteY39" fmla="*/ 785308 h 4690334"/>
              <a:gd name="connsiteX40" fmla="*/ 516367 w 4615948"/>
              <a:gd name="connsiteY40" fmla="*/ 806824 h 4690334"/>
              <a:gd name="connsiteX41" fmla="*/ 494852 w 4615948"/>
              <a:gd name="connsiteY41" fmla="*/ 839097 h 4690334"/>
              <a:gd name="connsiteX42" fmla="*/ 451821 w 4615948"/>
              <a:gd name="connsiteY42" fmla="*/ 892885 h 4690334"/>
              <a:gd name="connsiteX43" fmla="*/ 419548 w 4615948"/>
              <a:gd name="connsiteY43" fmla="*/ 946673 h 4690334"/>
              <a:gd name="connsiteX44" fmla="*/ 387275 w 4615948"/>
              <a:gd name="connsiteY44" fmla="*/ 978946 h 4690334"/>
              <a:gd name="connsiteX45" fmla="*/ 365760 w 4615948"/>
              <a:gd name="connsiteY45" fmla="*/ 1011219 h 4690334"/>
              <a:gd name="connsiteX46" fmla="*/ 311972 w 4615948"/>
              <a:gd name="connsiteY46" fmla="*/ 1097280 h 4690334"/>
              <a:gd name="connsiteX47" fmla="*/ 290456 w 4615948"/>
              <a:gd name="connsiteY47" fmla="*/ 1129553 h 4690334"/>
              <a:gd name="connsiteX48" fmla="*/ 258183 w 4615948"/>
              <a:gd name="connsiteY48" fmla="*/ 1194099 h 4690334"/>
              <a:gd name="connsiteX49" fmla="*/ 247426 w 4615948"/>
              <a:gd name="connsiteY49" fmla="*/ 1226372 h 4690334"/>
              <a:gd name="connsiteX50" fmla="*/ 225910 w 4615948"/>
              <a:gd name="connsiteY50" fmla="*/ 1258645 h 4690334"/>
              <a:gd name="connsiteX51" fmla="*/ 172122 w 4615948"/>
              <a:gd name="connsiteY51" fmla="*/ 1333948 h 4690334"/>
              <a:gd name="connsiteX52" fmla="*/ 161365 w 4615948"/>
              <a:gd name="connsiteY52" fmla="*/ 1366221 h 4690334"/>
              <a:gd name="connsiteX53" fmla="*/ 139849 w 4615948"/>
              <a:gd name="connsiteY53" fmla="*/ 1387737 h 4690334"/>
              <a:gd name="connsiteX54" fmla="*/ 118334 w 4615948"/>
              <a:gd name="connsiteY54" fmla="*/ 1452282 h 4690334"/>
              <a:gd name="connsiteX55" fmla="*/ 107576 w 4615948"/>
              <a:gd name="connsiteY55" fmla="*/ 1484555 h 4690334"/>
              <a:gd name="connsiteX56" fmla="*/ 86061 w 4615948"/>
              <a:gd name="connsiteY56" fmla="*/ 1527586 h 4690334"/>
              <a:gd name="connsiteX57" fmla="*/ 64546 w 4615948"/>
              <a:gd name="connsiteY57" fmla="*/ 1613647 h 4690334"/>
              <a:gd name="connsiteX58" fmla="*/ 43030 w 4615948"/>
              <a:gd name="connsiteY58" fmla="*/ 1688951 h 4690334"/>
              <a:gd name="connsiteX59" fmla="*/ 32273 w 4615948"/>
              <a:gd name="connsiteY59" fmla="*/ 1775012 h 4690334"/>
              <a:gd name="connsiteX60" fmla="*/ 21515 w 4615948"/>
              <a:gd name="connsiteY60" fmla="*/ 1828800 h 4690334"/>
              <a:gd name="connsiteX61" fmla="*/ 0 w 4615948"/>
              <a:gd name="connsiteY61" fmla="*/ 2054711 h 4690334"/>
              <a:gd name="connsiteX62" fmla="*/ 10758 w 4615948"/>
              <a:gd name="connsiteY62" fmla="*/ 2334410 h 4690334"/>
              <a:gd name="connsiteX63" fmla="*/ 21515 w 4615948"/>
              <a:gd name="connsiteY63" fmla="*/ 2398955 h 4690334"/>
              <a:gd name="connsiteX64" fmla="*/ 32273 w 4615948"/>
              <a:gd name="connsiteY64" fmla="*/ 2474259 h 4690334"/>
              <a:gd name="connsiteX65" fmla="*/ 43030 w 4615948"/>
              <a:gd name="connsiteY65" fmla="*/ 2560320 h 4690334"/>
              <a:gd name="connsiteX66" fmla="*/ 53788 w 4615948"/>
              <a:gd name="connsiteY66" fmla="*/ 2592593 h 4690334"/>
              <a:gd name="connsiteX67" fmla="*/ 75303 w 4615948"/>
              <a:gd name="connsiteY67" fmla="*/ 2678654 h 4690334"/>
              <a:gd name="connsiteX68" fmla="*/ 96819 w 4615948"/>
              <a:gd name="connsiteY68" fmla="*/ 2807746 h 4690334"/>
              <a:gd name="connsiteX69" fmla="*/ 139849 w 4615948"/>
              <a:gd name="connsiteY69" fmla="*/ 2904565 h 4690334"/>
              <a:gd name="connsiteX70" fmla="*/ 172122 w 4615948"/>
              <a:gd name="connsiteY70" fmla="*/ 2979868 h 4690334"/>
              <a:gd name="connsiteX71" fmla="*/ 193638 w 4615948"/>
              <a:gd name="connsiteY71" fmla="*/ 3055172 h 4690334"/>
              <a:gd name="connsiteX72" fmla="*/ 247426 w 4615948"/>
              <a:gd name="connsiteY72" fmla="*/ 3130475 h 4690334"/>
              <a:gd name="connsiteX73" fmla="*/ 279699 w 4615948"/>
              <a:gd name="connsiteY73" fmla="*/ 3195021 h 4690334"/>
              <a:gd name="connsiteX74" fmla="*/ 322729 w 4615948"/>
              <a:gd name="connsiteY74" fmla="*/ 3291840 h 4690334"/>
              <a:gd name="connsiteX75" fmla="*/ 344245 w 4615948"/>
              <a:gd name="connsiteY75" fmla="*/ 3313355 h 4690334"/>
              <a:gd name="connsiteX76" fmla="*/ 398033 w 4615948"/>
              <a:gd name="connsiteY76" fmla="*/ 3399417 h 4690334"/>
              <a:gd name="connsiteX77" fmla="*/ 430306 w 4615948"/>
              <a:gd name="connsiteY77" fmla="*/ 3442447 h 4690334"/>
              <a:gd name="connsiteX78" fmla="*/ 473336 w 4615948"/>
              <a:gd name="connsiteY78" fmla="*/ 3517751 h 4690334"/>
              <a:gd name="connsiteX79" fmla="*/ 505609 w 4615948"/>
              <a:gd name="connsiteY79" fmla="*/ 3550024 h 4690334"/>
              <a:gd name="connsiteX80" fmla="*/ 591670 w 4615948"/>
              <a:gd name="connsiteY80" fmla="*/ 3668358 h 4690334"/>
              <a:gd name="connsiteX81" fmla="*/ 602428 w 4615948"/>
              <a:gd name="connsiteY81" fmla="*/ 3700631 h 4690334"/>
              <a:gd name="connsiteX82" fmla="*/ 645459 w 4615948"/>
              <a:gd name="connsiteY82" fmla="*/ 3754419 h 4690334"/>
              <a:gd name="connsiteX83" fmla="*/ 677732 w 4615948"/>
              <a:gd name="connsiteY83" fmla="*/ 3786692 h 4690334"/>
              <a:gd name="connsiteX84" fmla="*/ 731520 w 4615948"/>
              <a:gd name="connsiteY84" fmla="*/ 3851238 h 4690334"/>
              <a:gd name="connsiteX85" fmla="*/ 785308 w 4615948"/>
              <a:gd name="connsiteY85" fmla="*/ 3915784 h 4690334"/>
              <a:gd name="connsiteX86" fmla="*/ 817581 w 4615948"/>
              <a:gd name="connsiteY86" fmla="*/ 3958814 h 4690334"/>
              <a:gd name="connsiteX87" fmla="*/ 860612 w 4615948"/>
              <a:gd name="connsiteY87" fmla="*/ 3991087 h 4690334"/>
              <a:gd name="connsiteX88" fmla="*/ 935915 w 4615948"/>
              <a:gd name="connsiteY88" fmla="*/ 4066391 h 4690334"/>
              <a:gd name="connsiteX89" fmla="*/ 968188 w 4615948"/>
              <a:gd name="connsiteY89" fmla="*/ 4098664 h 4690334"/>
              <a:gd name="connsiteX90" fmla="*/ 1000461 w 4615948"/>
              <a:gd name="connsiteY90" fmla="*/ 4120179 h 4690334"/>
              <a:gd name="connsiteX91" fmla="*/ 1043492 w 4615948"/>
              <a:gd name="connsiteY91" fmla="*/ 4163210 h 4690334"/>
              <a:gd name="connsiteX92" fmla="*/ 1086522 w 4615948"/>
              <a:gd name="connsiteY92" fmla="*/ 4184725 h 4690334"/>
              <a:gd name="connsiteX93" fmla="*/ 1140310 w 4615948"/>
              <a:gd name="connsiteY93" fmla="*/ 4227755 h 4690334"/>
              <a:gd name="connsiteX94" fmla="*/ 1183341 w 4615948"/>
              <a:gd name="connsiteY94" fmla="*/ 4249271 h 4690334"/>
              <a:gd name="connsiteX95" fmla="*/ 1215614 w 4615948"/>
              <a:gd name="connsiteY95" fmla="*/ 4270786 h 4690334"/>
              <a:gd name="connsiteX96" fmla="*/ 1280160 w 4615948"/>
              <a:gd name="connsiteY96" fmla="*/ 4292301 h 4690334"/>
              <a:gd name="connsiteX97" fmla="*/ 1355463 w 4615948"/>
              <a:gd name="connsiteY97" fmla="*/ 4324574 h 4690334"/>
              <a:gd name="connsiteX98" fmla="*/ 1387736 w 4615948"/>
              <a:gd name="connsiteY98" fmla="*/ 4346090 h 4690334"/>
              <a:gd name="connsiteX99" fmla="*/ 1495313 w 4615948"/>
              <a:gd name="connsiteY99" fmla="*/ 4378362 h 4690334"/>
              <a:gd name="connsiteX100" fmla="*/ 1570616 w 4615948"/>
              <a:gd name="connsiteY100" fmla="*/ 4421393 h 4690334"/>
              <a:gd name="connsiteX101" fmla="*/ 1624405 w 4615948"/>
              <a:gd name="connsiteY101" fmla="*/ 4432151 h 4690334"/>
              <a:gd name="connsiteX102" fmla="*/ 1678193 w 4615948"/>
              <a:gd name="connsiteY102" fmla="*/ 4453666 h 4690334"/>
              <a:gd name="connsiteX103" fmla="*/ 1764254 w 4615948"/>
              <a:gd name="connsiteY103" fmla="*/ 4475181 h 4690334"/>
              <a:gd name="connsiteX104" fmla="*/ 1818042 w 4615948"/>
              <a:gd name="connsiteY104" fmla="*/ 4496697 h 4690334"/>
              <a:gd name="connsiteX105" fmla="*/ 1871830 w 4615948"/>
              <a:gd name="connsiteY105" fmla="*/ 4528970 h 4690334"/>
              <a:gd name="connsiteX106" fmla="*/ 1936376 w 4615948"/>
              <a:gd name="connsiteY106" fmla="*/ 4539727 h 4690334"/>
              <a:gd name="connsiteX107" fmla="*/ 2076226 w 4615948"/>
              <a:gd name="connsiteY107" fmla="*/ 4582758 h 4690334"/>
              <a:gd name="connsiteX108" fmla="*/ 2130014 w 4615948"/>
              <a:gd name="connsiteY108" fmla="*/ 4593515 h 4690334"/>
              <a:gd name="connsiteX109" fmla="*/ 2237590 w 4615948"/>
              <a:gd name="connsiteY109" fmla="*/ 4636546 h 4690334"/>
              <a:gd name="connsiteX110" fmla="*/ 2280621 w 4615948"/>
              <a:gd name="connsiteY110" fmla="*/ 4658061 h 4690334"/>
              <a:gd name="connsiteX111" fmla="*/ 2388198 w 4615948"/>
              <a:gd name="connsiteY111" fmla="*/ 4679577 h 4690334"/>
              <a:gd name="connsiteX112" fmla="*/ 2431228 w 4615948"/>
              <a:gd name="connsiteY112" fmla="*/ 4690334 h 4690334"/>
              <a:gd name="connsiteX113" fmla="*/ 2990626 w 4615948"/>
              <a:gd name="connsiteY113" fmla="*/ 4668819 h 4690334"/>
              <a:gd name="connsiteX114" fmla="*/ 3130475 w 4615948"/>
              <a:gd name="connsiteY114" fmla="*/ 4647304 h 4690334"/>
              <a:gd name="connsiteX115" fmla="*/ 3205779 w 4615948"/>
              <a:gd name="connsiteY115" fmla="*/ 4625788 h 4690334"/>
              <a:gd name="connsiteX116" fmla="*/ 3248809 w 4615948"/>
              <a:gd name="connsiteY116" fmla="*/ 4615031 h 4690334"/>
              <a:gd name="connsiteX117" fmla="*/ 3281082 w 4615948"/>
              <a:gd name="connsiteY117" fmla="*/ 4604273 h 4690334"/>
              <a:gd name="connsiteX118" fmla="*/ 3399416 w 4615948"/>
              <a:gd name="connsiteY118" fmla="*/ 4582758 h 4690334"/>
              <a:gd name="connsiteX119" fmla="*/ 3442447 w 4615948"/>
              <a:gd name="connsiteY119" fmla="*/ 4561242 h 4690334"/>
              <a:gd name="connsiteX120" fmla="*/ 3496235 w 4615948"/>
              <a:gd name="connsiteY120" fmla="*/ 4550485 h 4690334"/>
              <a:gd name="connsiteX121" fmla="*/ 3582296 w 4615948"/>
              <a:gd name="connsiteY121" fmla="*/ 4528970 h 4690334"/>
              <a:gd name="connsiteX122" fmla="*/ 3625327 w 4615948"/>
              <a:gd name="connsiteY122" fmla="*/ 4518212 h 4690334"/>
              <a:gd name="connsiteX123" fmla="*/ 3668358 w 4615948"/>
              <a:gd name="connsiteY123" fmla="*/ 4496697 h 4690334"/>
              <a:gd name="connsiteX124" fmla="*/ 3711388 w 4615948"/>
              <a:gd name="connsiteY124" fmla="*/ 4485939 h 4690334"/>
              <a:gd name="connsiteX125" fmla="*/ 3786692 w 4615948"/>
              <a:gd name="connsiteY125" fmla="*/ 4464424 h 4690334"/>
              <a:gd name="connsiteX126" fmla="*/ 3829722 w 4615948"/>
              <a:gd name="connsiteY126" fmla="*/ 4442908 h 4690334"/>
              <a:gd name="connsiteX127" fmla="*/ 3861995 w 4615948"/>
              <a:gd name="connsiteY127" fmla="*/ 4432151 h 4690334"/>
              <a:gd name="connsiteX128" fmla="*/ 3958814 w 4615948"/>
              <a:gd name="connsiteY128" fmla="*/ 4378362 h 4690334"/>
              <a:gd name="connsiteX129" fmla="*/ 4001845 w 4615948"/>
              <a:gd name="connsiteY129" fmla="*/ 4346090 h 4690334"/>
              <a:gd name="connsiteX130" fmla="*/ 4066390 w 4615948"/>
              <a:gd name="connsiteY130" fmla="*/ 4303059 h 4690334"/>
              <a:gd name="connsiteX131" fmla="*/ 4087906 w 4615948"/>
              <a:gd name="connsiteY131" fmla="*/ 4270786 h 4690334"/>
              <a:gd name="connsiteX132" fmla="*/ 4120179 w 4615948"/>
              <a:gd name="connsiteY132" fmla="*/ 4249271 h 4690334"/>
              <a:gd name="connsiteX133" fmla="*/ 4163209 w 4615948"/>
              <a:gd name="connsiteY133" fmla="*/ 4184725 h 4690334"/>
              <a:gd name="connsiteX134" fmla="*/ 4184725 w 4615948"/>
              <a:gd name="connsiteY134" fmla="*/ 4163210 h 4690334"/>
              <a:gd name="connsiteX135" fmla="*/ 4238513 w 4615948"/>
              <a:gd name="connsiteY135" fmla="*/ 4077148 h 4690334"/>
              <a:gd name="connsiteX136" fmla="*/ 4249270 w 4615948"/>
              <a:gd name="connsiteY136" fmla="*/ 4044875 h 4690334"/>
              <a:gd name="connsiteX137" fmla="*/ 4270786 w 4615948"/>
              <a:gd name="connsiteY137" fmla="*/ 4012602 h 4690334"/>
              <a:gd name="connsiteX138" fmla="*/ 4335332 w 4615948"/>
              <a:gd name="connsiteY138" fmla="*/ 3926541 h 4690334"/>
              <a:gd name="connsiteX139" fmla="*/ 4356847 w 4615948"/>
              <a:gd name="connsiteY139" fmla="*/ 3883511 h 4690334"/>
              <a:gd name="connsiteX140" fmla="*/ 4367605 w 4615948"/>
              <a:gd name="connsiteY140" fmla="*/ 3851238 h 4690334"/>
              <a:gd name="connsiteX141" fmla="*/ 4389120 w 4615948"/>
              <a:gd name="connsiteY141" fmla="*/ 3829722 h 4690334"/>
              <a:gd name="connsiteX142" fmla="*/ 4399878 w 4615948"/>
              <a:gd name="connsiteY142" fmla="*/ 3797450 h 4690334"/>
              <a:gd name="connsiteX143" fmla="*/ 4421393 w 4615948"/>
              <a:gd name="connsiteY143" fmla="*/ 3775934 h 4690334"/>
              <a:gd name="connsiteX144" fmla="*/ 4442908 w 4615948"/>
              <a:gd name="connsiteY144" fmla="*/ 3711388 h 4690334"/>
              <a:gd name="connsiteX145" fmla="*/ 4453666 w 4615948"/>
              <a:gd name="connsiteY145" fmla="*/ 3679115 h 4690334"/>
              <a:gd name="connsiteX146" fmla="*/ 4475181 w 4615948"/>
              <a:gd name="connsiteY146" fmla="*/ 3646842 h 4690334"/>
              <a:gd name="connsiteX147" fmla="*/ 4485939 w 4615948"/>
              <a:gd name="connsiteY147" fmla="*/ 3571539 h 4690334"/>
              <a:gd name="connsiteX148" fmla="*/ 4518212 w 4615948"/>
              <a:gd name="connsiteY148" fmla="*/ 3474720 h 4690334"/>
              <a:gd name="connsiteX149" fmla="*/ 4528969 w 4615948"/>
              <a:gd name="connsiteY149" fmla="*/ 3442447 h 4690334"/>
              <a:gd name="connsiteX150" fmla="*/ 4550485 w 4615948"/>
              <a:gd name="connsiteY150" fmla="*/ 3291840 h 4690334"/>
              <a:gd name="connsiteX151" fmla="*/ 4593515 w 4615948"/>
              <a:gd name="connsiteY151" fmla="*/ 2969111 h 4690334"/>
              <a:gd name="connsiteX152" fmla="*/ 4604273 w 4615948"/>
              <a:gd name="connsiteY152" fmla="*/ 2796988 h 4690334"/>
              <a:gd name="connsiteX153" fmla="*/ 4593515 w 4615948"/>
              <a:gd name="connsiteY153" fmla="*/ 1914861 h 4690334"/>
              <a:gd name="connsiteX154" fmla="*/ 4582758 w 4615948"/>
              <a:gd name="connsiteY154" fmla="*/ 1839558 h 4690334"/>
              <a:gd name="connsiteX155" fmla="*/ 4572000 w 4615948"/>
              <a:gd name="connsiteY155" fmla="*/ 1796527 h 4690334"/>
              <a:gd name="connsiteX156" fmla="*/ 4561242 w 4615948"/>
              <a:gd name="connsiteY156" fmla="*/ 1710466 h 4690334"/>
              <a:gd name="connsiteX157" fmla="*/ 4518212 w 4615948"/>
              <a:gd name="connsiteY157" fmla="*/ 1624405 h 4690334"/>
              <a:gd name="connsiteX158" fmla="*/ 4496696 w 4615948"/>
              <a:gd name="connsiteY158" fmla="*/ 1527586 h 4690334"/>
              <a:gd name="connsiteX159" fmla="*/ 4442908 w 4615948"/>
              <a:gd name="connsiteY159" fmla="*/ 1441525 h 4690334"/>
              <a:gd name="connsiteX160" fmla="*/ 4389120 w 4615948"/>
              <a:gd name="connsiteY160" fmla="*/ 1355464 h 4690334"/>
              <a:gd name="connsiteX161" fmla="*/ 4356847 w 4615948"/>
              <a:gd name="connsiteY161" fmla="*/ 1290918 h 4690334"/>
              <a:gd name="connsiteX162" fmla="*/ 4335332 w 4615948"/>
              <a:gd name="connsiteY162" fmla="*/ 1258645 h 4690334"/>
              <a:gd name="connsiteX163" fmla="*/ 4292301 w 4615948"/>
              <a:gd name="connsiteY163" fmla="*/ 1172584 h 4690334"/>
              <a:gd name="connsiteX164" fmla="*/ 4238513 w 4615948"/>
              <a:gd name="connsiteY164" fmla="*/ 1118795 h 4690334"/>
              <a:gd name="connsiteX165" fmla="*/ 4216998 w 4615948"/>
              <a:gd name="connsiteY165" fmla="*/ 1086522 h 4690334"/>
              <a:gd name="connsiteX166" fmla="*/ 4184725 w 4615948"/>
              <a:gd name="connsiteY166" fmla="*/ 1032734 h 4690334"/>
              <a:gd name="connsiteX167" fmla="*/ 4098663 w 4615948"/>
              <a:gd name="connsiteY167" fmla="*/ 925158 h 4690334"/>
              <a:gd name="connsiteX168" fmla="*/ 4077148 w 4615948"/>
              <a:gd name="connsiteY168" fmla="*/ 903642 h 4690334"/>
              <a:gd name="connsiteX169" fmla="*/ 4055633 w 4615948"/>
              <a:gd name="connsiteY169" fmla="*/ 860612 h 4690334"/>
              <a:gd name="connsiteX170" fmla="*/ 3991087 w 4615948"/>
              <a:gd name="connsiteY170" fmla="*/ 785308 h 4690334"/>
              <a:gd name="connsiteX171" fmla="*/ 3915783 w 4615948"/>
              <a:gd name="connsiteY171" fmla="*/ 688490 h 4690334"/>
              <a:gd name="connsiteX172" fmla="*/ 3861995 w 4615948"/>
              <a:gd name="connsiteY172" fmla="*/ 634701 h 4690334"/>
              <a:gd name="connsiteX173" fmla="*/ 3797449 w 4615948"/>
              <a:gd name="connsiteY173" fmla="*/ 591671 h 4690334"/>
              <a:gd name="connsiteX174" fmla="*/ 3775934 w 4615948"/>
              <a:gd name="connsiteY174" fmla="*/ 570155 h 4690334"/>
              <a:gd name="connsiteX175" fmla="*/ 3732903 w 4615948"/>
              <a:gd name="connsiteY175" fmla="*/ 548640 h 4690334"/>
              <a:gd name="connsiteX176" fmla="*/ 3700630 w 4615948"/>
              <a:gd name="connsiteY176" fmla="*/ 527125 h 4690334"/>
              <a:gd name="connsiteX177" fmla="*/ 3657600 w 4615948"/>
              <a:gd name="connsiteY177" fmla="*/ 494852 h 4690334"/>
              <a:gd name="connsiteX178" fmla="*/ 3571539 w 4615948"/>
              <a:gd name="connsiteY178" fmla="*/ 451821 h 4690334"/>
              <a:gd name="connsiteX179" fmla="*/ 3528508 w 4615948"/>
              <a:gd name="connsiteY179" fmla="*/ 430306 h 4690334"/>
              <a:gd name="connsiteX180" fmla="*/ 3485478 w 4615948"/>
              <a:gd name="connsiteY180" fmla="*/ 408791 h 4690334"/>
              <a:gd name="connsiteX181" fmla="*/ 3442447 w 4615948"/>
              <a:gd name="connsiteY181" fmla="*/ 398033 h 4690334"/>
              <a:gd name="connsiteX182" fmla="*/ 3410174 w 4615948"/>
              <a:gd name="connsiteY182" fmla="*/ 376518 h 4690334"/>
              <a:gd name="connsiteX183" fmla="*/ 3313355 w 4615948"/>
              <a:gd name="connsiteY183" fmla="*/ 355002 h 4690334"/>
              <a:gd name="connsiteX184" fmla="*/ 3227294 w 4615948"/>
              <a:gd name="connsiteY184" fmla="*/ 333487 h 4690334"/>
              <a:gd name="connsiteX185" fmla="*/ 3098202 w 4615948"/>
              <a:gd name="connsiteY185" fmla="*/ 322730 h 4690334"/>
              <a:gd name="connsiteX186" fmla="*/ 3001383 w 4615948"/>
              <a:gd name="connsiteY186" fmla="*/ 311972 h 469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4615948" h="4690334" extrusionOk="0">
                <a:moveTo>
                  <a:pt x="3926541" y="290457"/>
                </a:moveTo>
                <a:cubicBezTo>
                  <a:pt x="3899000" y="277572"/>
                  <a:pt x="3878119" y="267644"/>
                  <a:pt x="3851238" y="258184"/>
                </a:cubicBezTo>
                <a:cubicBezTo>
                  <a:pt x="3830522" y="255291"/>
                  <a:pt x="3805918" y="243607"/>
                  <a:pt x="3786692" y="236668"/>
                </a:cubicBezTo>
                <a:cubicBezTo>
                  <a:pt x="3774824" y="231598"/>
                  <a:pt x="3763187" y="229449"/>
                  <a:pt x="3754419" y="225911"/>
                </a:cubicBezTo>
                <a:cubicBezTo>
                  <a:pt x="3727545" y="211595"/>
                  <a:pt x="3695574" y="191647"/>
                  <a:pt x="3668358" y="182880"/>
                </a:cubicBezTo>
                <a:cubicBezTo>
                  <a:pt x="3638094" y="181790"/>
                  <a:pt x="3603407" y="152407"/>
                  <a:pt x="3571539" y="150607"/>
                </a:cubicBezTo>
                <a:cubicBezTo>
                  <a:pt x="3561199" y="147988"/>
                  <a:pt x="3550254" y="143035"/>
                  <a:pt x="3539266" y="139850"/>
                </a:cubicBezTo>
                <a:cubicBezTo>
                  <a:pt x="3527635" y="134220"/>
                  <a:pt x="3511094" y="133477"/>
                  <a:pt x="3496235" y="129092"/>
                </a:cubicBezTo>
                <a:cubicBezTo>
                  <a:pt x="3483782" y="125944"/>
                  <a:pt x="3474851" y="121203"/>
                  <a:pt x="3463962" y="118334"/>
                </a:cubicBezTo>
                <a:cubicBezTo>
                  <a:pt x="3417611" y="105341"/>
                  <a:pt x="3417327" y="108025"/>
                  <a:pt x="3367143" y="96819"/>
                </a:cubicBezTo>
                <a:cubicBezTo>
                  <a:pt x="3353574" y="93010"/>
                  <a:pt x="3338471" y="89349"/>
                  <a:pt x="3324113" y="86061"/>
                </a:cubicBezTo>
                <a:cubicBezTo>
                  <a:pt x="3300522" y="81075"/>
                  <a:pt x="3285080" y="81579"/>
                  <a:pt x="3259567" y="75304"/>
                </a:cubicBezTo>
                <a:cubicBezTo>
                  <a:pt x="3244698" y="72977"/>
                  <a:pt x="3231928" y="65211"/>
                  <a:pt x="3216536" y="64546"/>
                </a:cubicBezTo>
                <a:cubicBezTo>
                  <a:pt x="3168719" y="58105"/>
                  <a:pt x="3124976" y="70127"/>
                  <a:pt x="3087445" y="53788"/>
                </a:cubicBezTo>
                <a:cubicBezTo>
                  <a:pt x="3064097" y="55585"/>
                  <a:pt x="3039729" y="44326"/>
                  <a:pt x="3022899" y="43031"/>
                </a:cubicBezTo>
                <a:cubicBezTo>
                  <a:pt x="3000649" y="40619"/>
                  <a:pt x="2973285" y="28152"/>
                  <a:pt x="2947595" y="32273"/>
                </a:cubicBezTo>
                <a:cubicBezTo>
                  <a:pt x="2901796" y="36227"/>
                  <a:pt x="2816344" y="19156"/>
                  <a:pt x="2764715" y="10758"/>
                </a:cubicBezTo>
                <a:cubicBezTo>
                  <a:pt x="2719111" y="8474"/>
                  <a:pt x="2680476" y="1981"/>
                  <a:pt x="2635623" y="0"/>
                </a:cubicBezTo>
                <a:cubicBezTo>
                  <a:pt x="2518053" y="13750"/>
                  <a:pt x="2332378" y="-41484"/>
                  <a:pt x="2097741" y="10758"/>
                </a:cubicBezTo>
                <a:cubicBezTo>
                  <a:pt x="2067987" y="15432"/>
                  <a:pt x="2029151" y="16218"/>
                  <a:pt x="1990165" y="21515"/>
                </a:cubicBezTo>
                <a:cubicBezTo>
                  <a:pt x="1944407" y="37947"/>
                  <a:pt x="1893708" y="36134"/>
                  <a:pt x="1861073" y="43031"/>
                </a:cubicBezTo>
                <a:cubicBezTo>
                  <a:pt x="1831957" y="51889"/>
                  <a:pt x="1811042" y="48525"/>
                  <a:pt x="1796527" y="53788"/>
                </a:cubicBezTo>
                <a:cubicBezTo>
                  <a:pt x="1774955" y="59689"/>
                  <a:pt x="1753340" y="61706"/>
                  <a:pt x="1731981" y="64546"/>
                </a:cubicBezTo>
                <a:cubicBezTo>
                  <a:pt x="1675941" y="64097"/>
                  <a:pt x="1624710" y="73538"/>
                  <a:pt x="1559859" y="86061"/>
                </a:cubicBezTo>
                <a:cubicBezTo>
                  <a:pt x="1542326" y="89541"/>
                  <a:pt x="1526684" y="93840"/>
                  <a:pt x="1506070" y="96819"/>
                </a:cubicBezTo>
                <a:cubicBezTo>
                  <a:pt x="1477257" y="103469"/>
                  <a:pt x="1420009" y="118334"/>
                  <a:pt x="1420009" y="118334"/>
                </a:cubicBezTo>
                <a:cubicBezTo>
                  <a:pt x="1405538" y="125086"/>
                  <a:pt x="1390223" y="135518"/>
                  <a:pt x="1376979" y="139850"/>
                </a:cubicBezTo>
                <a:cubicBezTo>
                  <a:pt x="1291407" y="195476"/>
                  <a:pt x="1347255" y="166372"/>
                  <a:pt x="1280160" y="193638"/>
                </a:cubicBezTo>
                <a:cubicBezTo>
                  <a:pt x="1236375" y="237592"/>
                  <a:pt x="1239591" y="239579"/>
                  <a:pt x="1183341" y="268941"/>
                </a:cubicBezTo>
                <a:cubicBezTo>
                  <a:pt x="1172626" y="272824"/>
                  <a:pt x="1161023" y="275660"/>
                  <a:pt x="1151068" y="279699"/>
                </a:cubicBezTo>
                <a:cubicBezTo>
                  <a:pt x="1138373" y="288977"/>
                  <a:pt x="1129903" y="295449"/>
                  <a:pt x="1118795" y="301214"/>
                </a:cubicBezTo>
                <a:cubicBezTo>
                  <a:pt x="1110310" y="306130"/>
                  <a:pt x="1059237" y="347519"/>
                  <a:pt x="1043492" y="355002"/>
                </a:cubicBezTo>
                <a:cubicBezTo>
                  <a:pt x="1033293" y="358784"/>
                  <a:pt x="1021753" y="362393"/>
                  <a:pt x="1011219" y="365760"/>
                </a:cubicBezTo>
                <a:cubicBezTo>
                  <a:pt x="912299" y="409379"/>
                  <a:pt x="1082447" y="304962"/>
                  <a:pt x="946673" y="408791"/>
                </a:cubicBezTo>
                <a:cubicBezTo>
                  <a:pt x="916571" y="422359"/>
                  <a:pt x="896030" y="470291"/>
                  <a:pt x="871369" y="484094"/>
                </a:cubicBezTo>
                <a:cubicBezTo>
                  <a:pt x="857963" y="492392"/>
                  <a:pt x="841563" y="495697"/>
                  <a:pt x="828339" y="505610"/>
                </a:cubicBezTo>
                <a:cubicBezTo>
                  <a:pt x="828067" y="505276"/>
                  <a:pt x="738618" y="598058"/>
                  <a:pt x="731520" y="602428"/>
                </a:cubicBezTo>
                <a:cubicBezTo>
                  <a:pt x="721780" y="608852"/>
                  <a:pt x="718029" y="618177"/>
                  <a:pt x="710005" y="623944"/>
                </a:cubicBezTo>
                <a:cubicBezTo>
                  <a:pt x="641548" y="674367"/>
                  <a:pt x="691620" y="652540"/>
                  <a:pt x="591670" y="731520"/>
                </a:cubicBezTo>
                <a:cubicBezTo>
                  <a:pt x="569402" y="761078"/>
                  <a:pt x="545692" y="771104"/>
                  <a:pt x="537882" y="785308"/>
                </a:cubicBezTo>
                <a:cubicBezTo>
                  <a:pt x="530532" y="791972"/>
                  <a:pt x="519593" y="796994"/>
                  <a:pt x="516367" y="806824"/>
                </a:cubicBezTo>
                <a:cubicBezTo>
                  <a:pt x="508559" y="819344"/>
                  <a:pt x="500404" y="829201"/>
                  <a:pt x="494852" y="839097"/>
                </a:cubicBezTo>
                <a:cubicBezTo>
                  <a:pt x="481247" y="861480"/>
                  <a:pt x="463690" y="873806"/>
                  <a:pt x="451821" y="892885"/>
                </a:cubicBezTo>
                <a:cubicBezTo>
                  <a:pt x="439140" y="909920"/>
                  <a:pt x="425998" y="929554"/>
                  <a:pt x="419548" y="946673"/>
                </a:cubicBezTo>
                <a:cubicBezTo>
                  <a:pt x="412010" y="959709"/>
                  <a:pt x="399661" y="965181"/>
                  <a:pt x="387275" y="978946"/>
                </a:cubicBezTo>
                <a:cubicBezTo>
                  <a:pt x="379687" y="990568"/>
                  <a:pt x="372952" y="1001065"/>
                  <a:pt x="365760" y="1011219"/>
                </a:cubicBezTo>
                <a:cubicBezTo>
                  <a:pt x="349301" y="1039771"/>
                  <a:pt x="336062" y="1075603"/>
                  <a:pt x="311972" y="1097280"/>
                </a:cubicBezTo>
                <a:cubicBezTo>
                  <a:pt x="306111" y="1108261"/>
                  <a:pt x="297793" y="1116618"/>
                  <a:pt x="290456" y="1129553"/>
                </a:cubicBezTo>
                <a:cubicBezTo>
                  <a:pt x="279775" y="1153026"/>
                  <a:pt x="267235" y="1167230"/>
                  <a:pt x="258183" y="1194099"/>
                </a:cubicBezTo>
                <a:cubicBezTo>
                  <a:pt x="252804" y="1204598"/>
                  <a:pt x="253097" y="1218438"/>
                  <a:pt x="247426" y="1226372"/>
                </a:cubicBezTo>
                <a:cubicBezTo>
                  <a:pt x="242587" y="1237498"/>
                  <a:pt x="232058" y="1247308"/>
                  <a:pt x="225910" y="1258645"/>
                </a:cubicBezTo>
                <a:cubicBezTo>
                  <a:pt x="176869" y="1317781"/>
                  <a:pt x="212385" y="1296919"/>
                  <a:pt x="172122" y="1333948"/>
                </a:cubicBezTo>
                <a:cubicBezTo>
                  <a:pt x="168764" y="1344370"/>
                  <a:pt x="165890" y="1354304"/>
                  <a:pt x="161365" y="1366221"/>
                </a:cubicBezTo>
                <a:cubicBezTo>
                  <a:pt x="157258" y="1376006"/>
                  <a:pt x="142576" y="1380952"/>
                  <a:pt x="139849" y="1387737"/>
                </a:cubicBezTo>
                <a:cubicBezTo>
                  <a:pt x="127634" y="1411551"/>
                  <a:pt x="128400" y="1429576"/>
                  <a:pt x="118334" y="1452282"/>
                </a:cubicBezTo>
                <a:cubicBezTo>
                  <a:pt x="115975" y="1464902"/>
                  <a:pt x="115598" y="1472787"/>
                  <a:pt x="107576" y="1484555"/>
                </a:cubicBezTo>
                <a:cubicBezTo>
                  <a:pt x="99436" y="1500820"/>
                  <a:pt x="90737" y="1511012"/>
                  <a:pt x="86061" y="1527586"/>
                </a:cubicBezTo>
                <a:cubicBezTo>
                  <a:pt x="76104" y="1554549"/>
                  <a:pt x="66117" y="1579453"/>
                  <a:pt x="64546" y="1613647"/>
                </a:cubicBezTo>
                <a:cubicBezTo>
                  <a:pt x="49634" y="1669017"/>
                  <a:pt x="51290" y="1643757"/>
                  <a:pt x="43030" y="1688951"/>
                </a:cubicBezTo>
                <a:cubicBezTo>
                  <a:pt x="43417" y="1713589"/>
                  <a:pt x="38133" y="1747829"/>
                  <a:pt x="32273" y="1775012"/>
                </a:cubicBezTo>
                <a:cubicBezTo>
                  <a:pt x="33793" y="1791619"/>
                  <a:pt x="28779" y="1810659"/>
                  <a:pt x="21515" y="1828800"/>
                </a:cubicBezTo>
                <a:cubicBezTo>
                  <a:pt x="12843" y="1903946"/>
                  <a:pt x="-1" y="2054711"/>
                  <a:pt x="0" y="2054711"/>
                </a:cubicBezTo>
                <a:cubicBezTo>
                  <a:pt x="2644" y="2160797"/>
                  <a:pt x="-13135" y="2262432"/>
                  <a:pt x="10758" y="2334410"/>
                </a:cubicBezTo>
                <a:cubicBezTo>
                  <a:pt x="14534" y="2358300"/>
                  <a:pt x="18196" y="2376666"/>
                  <a:pt x="21515" y="2398955"/>
                </a:cubicBezTo>
                <a:cubicBezTo>
                  <a:pt x="30861" y="2428299"/>
                  <a:pt x="25554" y="2451490"/>
                  <a:pt x="32273" y="2474259"/>
                </a:cubicBezTo>
                <a:cubicBezTo>
                  <a:pt x="37131" y="2502801"/>
                  <a:pt x="35414" y="2535931"/>
                  <a:pt x="43030" y="2560320"/>
                </a:cubicBezTo>
                <a:cubicBezTo>
                  <a:pt x="47070" y="2570081"/>
                  <a:pt x="49619" y="2581871"/>
                  <a:pt x="53788" y="2592593"/>
                </a:cubicBezTo>
                <a:cubicBezTo>
                  <a:pt x="61488" y="2623493"/>
                  <a:pt x="65316" y="2656017"/>
                  <a:pt x="75303" y="2678654"/>
                </a:cubicBezTo>
                <a:cubicBezTo>
                  <a:pt x="77813" y="2724839"/>
                  <a:pt x="84513" y="2760860"/>
                  <a:pt x="96819" y="2807746"/>
                </a:cubicBezTo>
                <a:cubicBezTo>
                  <a:pt x="112915" y="2847371"/>
                  <a:pt x="127603" y="2863586"/>
                  <a:pt x="139849" y="2904565"/>
                </a:cubicBezTo>
                <a:cubicBezTo>
                  <a:pt x="182018" y="3011091"/>
                  <a:pt x="101228" y="2862943"/>
                  <a:pt x="172122" y="2979868"/>
                </a:cubicBezTo>
                <a:cubicBezTo>
                  <a:pt x="200179" y="3023787"/>
                  <a:pt x="166816" y="3002778"/>
                  <a:pt x="193638" y="3055172"/>
                </a:cubicBezTo>
                <a:cubicBezTo>
                  <a:pt x="199453" y="3067376"/>
                  <a:pt x="244595" y="3124587"/>
                  <a:pt x="247426" y="3130475"/>
                </a:cubicBezTo>
                <a:cubicBezTo>
                  <a:pt x="260741" y="3230004"/>
                  <a:pt x="244390" y="3109080"/>
                  <a:pt x="279699" y="3195021"/>
                </a:cubicBezTo>
                <a:cubicBezTo>
                  <a:pt x="301251" y="3234798"/>
                  <a:pt x="302680" y="3254316"/>
                  <a:pt x="322729" y="3291840"/>
                </a:cubicBezTo>
                <a:cubicBezTo>
                  <a:pt x="327733" y="3300024"/>
                  <a:pt x="339540" y="3305637"/>
                  <a:pt x="344245" y="3313355"/>
                </a:cubicBezTo>
                <a:cubicBezTo>
                  <a:pt x="363033" y="3342992"/>
                  <a:pt x="382295" y="3363872"/>
                  <a:pt x="398033" y="3399417"/>
                </a:cubicBezTo>
                <a:cubicBezTo>
                  <a:pt x="408453" y="3413535"/>
                  <a:pt x="418316" y="3429202"/>
                  <a:pt x="430306" y="3442447"/>
                </a:cubicBezTo>
                <a:cubicBezTo>
                  <a:pt x="457491" y="3487707"/>
                  <a:pt x="445585" y="3479055"/>
                  <a:pt x="473336" y="3517751"/>
                </a:cubicBezTo>
                <a:cubicBezTo>
                  <a:pt x="486654" y="3531050"/>
                  <a:pt x="497043" y="3537612"/>
                  <a:pt x="505609" y="3550024"/>
                </a:cubicBezTo>
                <a:cubicBezTo>
                  <a:pt x="609954" y="3685841"/>
                  <a:pt x="523639" y="3605253"/>
                  <a:pt x="591670" y="3668358"/>
                </a:cubicBezTo>
                <a:cubicBezTo>
                  <a:pt x="592718" y="3681081"/>
                  <a:pt x="595323" y="3690125"/>
                  <a:pt x="602428" y="3700631"/>
                </a:cubicBezTo>
                <a:cubicBezTo>
                  <a:pt x="619257" y="3716526"/>
                  <a:pt x="630023" y="3737516"/>
                  <a:pt x="645459" y="3754419"/>
                </a:cubicBezTo>
                <a:cubicBezTo>
                  <a:pt x="654076" y="3769243"/>
                  <a:pt x="669206" y="3774400"/>
                  <a:pt x="677732" y="3786692"/>
                </a:cubicBezTo>
                <a:cubicBezTo>
                  <a:pt x="725936" y="3857727"/>
                  <a:pt x="673156" y="3800788"/>
                  <a:pt x="731520" y="3851238"/>
                </a:cubicBezTo>
                <a:cubicBezTo>
                  <a:pt x="753437" y="3946836"/>
                  <a:pt x="726507" y="3832424"/>
                  <a:pt x="785308" y="3915784"/>
                </a:cubicBezTo>
                <a:cubicBezTo>
                  <a:pt x="798085" y="3928977"/>
                  <a:pt x="805300" y="3945078"/>
                  <a:pt x="817581" y="3958814"/>
                </a:cubicBezTo>
                <a:cubicBezTo>
                  <a:pt x="832179" y="3971577"/>
                  <a:pt x="846671" y="3979604"/>
                  <a:pt x="860612" y="3991087"/>
                </a:cubicBezTo>
                <a:cubicBezTo>
                  <a:pt x="886996" y="4012053"/>
                  <a:pt x="908862" y="4039061"/>
                  <a:pt x="935915" y="4066391"/>
                </a:cubicBezTo>
                <a:cubicBezTo>
                  <a:pt x="945974" y="4077100"/>
                  <a:pt x="955134" y="4090816"/>
                  <a:pt x="968188" y="4098664"/>
                </a:cubicBezTo>
                <a:cubicBezTo>
                  <a:pt x="981070" y="4103330"/>
                  <a:pt x="990969" y="4110809"/>
                  <a:pt x="1000461" y="4120179"/>
                </a:cubicBezTo>
                <a:cubicBezTo>
                  <a:pt x="1012381" y="4135649"/>
                  <a:pt x="1026757" y="4150793"/>
                  <a:pt x="1043492" y="4163210"/>
                </a:cubicBezTo>
                <a:cubicBezTo>
                  <a:pt x="1053553" y="4173307"/>
                  <a:pt x="1073324" y="4175311"/>
                  <a:pt x="1086522" y="4184725"/>
                </a:cubicBezTo>
                <a:cubicBezTo>
                  <a:pt x="1102058" y="4191825"/>
                  <a:pt x="1124987" y="4218952"/>
                  <a:pt x="1140310" y="4227755"/>
                </a:cubicBezTo>
                <a:cubicBezTo>
                  <a:pt x="1153261" y="4236973"/>
                  <a:pt x="1165150" y="4240785"/>
                  <a:pt x="1183341" y="4249271"/>
                </a:cubicBezTo>
                <a:cubicBezTo>
                  <a:pt x="1192953" y="4253941"/>
                  <a:pt x="1205283" y="4266577"/>
                  <a:pt x="1215614" y="4270786"/>
                </a:cubicBezTo>
                <a:cubicBezTo>
                  <a:pt x="1242632" y="4279087"/>
                  <a:pt x="1256464" y="4280180"/>
                  <a:pt x="1280160" y="4292301"/>
                </a:cubicBezTo>
                <a:cubicBezTo>
                  <a:pt x="1328726" y="4323262"/>
                  <a:pt x="1307164" y="4308101"/>
                  <a:pt x="1355463" y="4324574"/>
                </a:cubicBezTo>
                <a:cubicBezTo>
                  <a:pt x="1364865" y="4332276"/>
                  <a:pt x="1376602" y="4342965"/>
                  <a:pt x="1387736" y="4346090"/>
                </a:cubicBezTo>
                <a:cubicBezTo>
                  <a:pt x="1415589" y="4368434"/>
                  <a:pt x="1457430" y="4364416"/>
                  <a:pt x="1495313" y="4378362"/>
                </a:cubicBezTo>
                <a:cubicBezTo>
                  <a:pt x="1517547" y="4392761"/>
                  <a:pt x="1548265" y="4405972"/>
                  <a:pt x="1570616" y="4421393"/>
                </a:cubicBezTo>
                <a:cubicBezTo>
                  <a:pt x="1582344" y="4429745"/>
                  <a:pt x="1607501" y="4426237"/>
                  <a:pt x="1624405" y="4432151"/>
                </a:cubicBezTo>
                <a:cubicBezTo>
                  <a:pt x="1638574" y="4438646"/>
                  <a:pt x="1661333" y="4446296"/>
                  <a:pt x="1678193" y="4453666"/>
                </a:cubicBezTo>
                <a:cubicBezTo>
                  <a:pt x="1716491" y="4467658"/>
                  <a:pt x="1718141" y="4466265"/>
                  <a:pt x="1764254" y="4475181"/>
                </a:cubicBezTo>
                <a:cubicBezTo>
                  <a:pt x="1782555" y="4482727"/>
                  <a:pt x="1806040" y="4485841"/>
                  <a:pt x="1818042" y="4496697"/>
                </a:cubicBezTo>
                <a:cubicBezTo>
                  <a:pt x="1834100" y="4503561"/>
                  <a:pt x="1855447" y="4520235"/>
                  <a:pt x="1871830" y="4528970"/>
                </a:cubicBezTo>
                <a:cubicBezTo>
                  <a:pt x="1891115" y="4537762"/>
                  <a:pt x="1919105" y="4532273"/>
                  <a:pt x="1936376" y="4539727"/>
                </a:cubicBezTo>
                <a:cubicBezTo>
                  <a:pt x="2072334" y="4583249"/>
                  <a:pt x="1978940" y="4572856"/>
                  <a:pt x="2076226" y="4582758"/>
                </a:cubicBezTo>
                <a:cubicBezTo>
                  <a:pt x="2097440" y="4591118"/>
                  <a:pt x="2109796" y="4589501"/>
                  <a:pt x="2130014" y="4593515"/>
                </a:cubicBezTo>
                <a:cubicBezTo>
                  <a:pt x="2318229" y="4694980"/>
                  <a:pt x="2091957" y="4608235"/>
                  <a:pt x="2237590" y="4636546"/>
                </a:cubicBezTo>
                <a:cubicBezTo>
                  <a:pt x="2256225" y="4642337"/>
                  <a:pt x="2264649" y="4653405"/>
                  <a:pt x="2280621" y="4658061"/>
                </a:cubicBezTo>
                <a:cubicBezTo>
                  <a:pt x="2309770" y="4671571"/>
                  <a:pt x="2359037" y="4678440"/>
                  <a:pt x="2388198" y="4679577"/>
                </a:cubicBezTo>
                <a:cubicBezTo>
                  <a:pt x="2401919" y="4682854"/>
                  <a:pt x="2414949" y="4686874"/>
                  <a:pt x="2431228" y="4690334"/>
                </a:cubicBezTo>
                <a:cubicBezTo>
                  <a:pt x="2689131" y="4675272"/>
                  <a:pt x="2780409" y="4697678"/>
                  <a:pt x="2990626" y="4668819"/>
                </a:cubicBezTo>
                <a:cubicBezTo>
                  <a:pt x="3012897" y="4666386"/>
                  <a:pt x="3101990" y="4653226"/>
                  <a:pt x="3130475" y="4647304"/>
                </a:cubicBezTo>
                <a:cubicBezTo>
                  <a:pt x="3186174" y="4635352"/>
                  <a:pt x="3161634" y="4632710"/>
                  <a:pt x="3205779" y="4625788"/>
                </a:cubicBezTo>
                <a:cubicBezTo>
                  <a:pt x="3217232" y="4621857"/>
                  <a:pt x="3233361" y="4615153"/>
                  <a:pt x="3248809" y="4615031"/>
                </a:cubicBezTo>
                <a:cubicBezTo>
                  <a:pt x="3259453" y="4611666"/>
                  <a:pt x="3271471" y="4606290"/>
                  <a:pt x="3281082" y="4604273"/>
                </a:cubicBezTo>
                <a:cubicBezTo>
                  <a:pt x="3332208" y="4590060"/>
                  <a:pt x="3338287" y="4591558"/>
                  <a:pt x="3399416" y="4582758"/>
                </a:cubicBezTo>
                <a:cubicBezTo>
                  <a:pt x="3416081" y="4574906"/>
                  <a:pt x="3422907" y="4564709"/>
                  <a:pt x="3442447" y="4561242"/>
                </a:cubicBezTo>
                <a:cubicBezTo>
                  <a:pt x="3460440" y="4559316"/>
                  <a:pt x="3480194" y="4552195"/>
                  <a:pt x="3496235" y="4550485"/>
                </a:cubicBezTo>
                <a:cubicBezTo>
                  <a:pt x="3529021" y="4545826"/>
                  <a:pt x="3558686" y="4540208"/>
                  <a:pt x="3582296" y="4528970"/>
                </a:cubicBezTo>
                <a:cubicBezTo>
                  <a:pt x="3595210" y="4526839"/>
                  <a:pt x="3613246" y="4528531"/>
                  <a:pt x="3625327" y="4518212"/>
                </a:cubicBezTo>
                <a:cubicBezTo>
                  <a:pt x="3636490" y="4509244"/>
                  <a:pt x="3656965" y="4502066"/>
                  <a:pt x="3668358" y="4496697"/>
                </a:cubicBezTo>
                <a:cubicBezTo>
                  <a:pt x="3677849" y="4491622"/>
                  <a:pt x="3696881" y="4489223"/>
                  <a:pt x="3711388" y="4485939"/>
                </a:cubicBezTo>
                <a:cubicBezTo>
                  <a:pt x="3741371" y="4480696"/>
                  <a:pt x="3759360" y="4480568"/>
                  <a:pt x="3786692" y="4464424"/>
                </a:cubicBezTo>
                <a:cubicBezTo>
                  <a:pt x="3801754" y="4461970"/>
                  <a:pt x="3814543" y="4451723"/>
                  <a:pt x="3829722" y="4442908"/>
                </a:cubicBezTo>
                <a:cubicBezTo>
                  <a:pt x="3840061" y="4437424"/>
                  <a:pt x="3851651" y="4433982"/>
                  <a:pt x="3861995" y="4432151"/>
                </a:cubicBezTo>
                <a:cubicBezTo>
                  <a:pt x="3892991" y="4420250"/>
                  <a:pt x="3928708" y="4390797"/>
                  <a:pt x="3958814" y="4378362"/>
                </a:cubicBezTo>
                <a:cubicBezTo>
                  <a:pt x="3972856" y="4366475"/>
                  <a:pt x="3988951" y="4355323"/>
                  <a:pt x="4001845" y="4346090"/>
                </a:cubicBezTo>
                <a:cubicBezTo>
                  <a:pt x="4023029" y="4331261"/>
                  <a:pt x="4066389" y="4303059"/>
                  <a:pt x="4066390" y="4303059"/>
                </a:cubicBezTo>
                <a:cubicBezTo>
                  <a:pt x="4072267" y="4292868"/>
                  <a:pt x="4078948" y="4278541"/>
                  <a:pt x="4087906" y="4270786"/>
                </a:cubicBezTo>
                <a:cubicBezTo>
                  <a:pt x="4098671" y="4263740"/>
                  <a:pt x="4112800" y="4262579"/>
                  <a:pt x="4120179" y="4249271"/>
                </a:cubicBezTo>
                <a:cubicBezTo>
                  <a:pt x="4143569" y="4226853"/>
                  <a:pt x="4146333" y="4207441"/>
                  <a:pt x="4163209" y="4184725"/>
                </a:cubicBezTo>
                <a:cubicBezTo>
                  <a:pt x="4168993" y="4174584"/>
                  <a:pt x="4180072" y="4173004"/>
                  <a:pt x="4184725" y="4163210"/>
                </a:cubicBezTo>
                <a:cubicBezTo>
                  <a:pt x="4191972" y="4089415"/>
                  <a:pt x="4181705" y="4187663"/>
                  <a:pt x="4238513" y="4077148"/>
                </a:cubicBezTo>
                <a:cubicBezTo>
                  <a:pt x="4245879" y="4066841"/>
                  <a:pt x="4243702" y="4053267"/>
                  <a:pt x="4249270" y="4044875"/>
                </a:cubicBezTo>
                <a:cubicBezTo>
                  <a:pt x="4257159" y="4035578"/>
                  <a:pt x="4261670" y="4020835"/>
                  <a:pt x="4270786" y="4012602"/>
                </a:cubicBezTo>
                <a:cubicBezTo>
                  <a:pt x="4291116" y="3994172"/>
                  <a:pt x="4319857" y="3961051"/>
                  <a:pt x="4335332" y="3926541"/>
                </a:cubicBezTo>
                <a:cubicBezTo>
                  <a:pt x="4344361" y="3916271"/>
                  <a:pt x="4350978" y="3897780"/>
                  <a:pt x="4356847" y="3883511"/>
                </a:cubicBezTo>
                <a:cubicBezTo>
                  <a:pt x="4361596" y="3873534"/>
                  <a:pt x="4361552" y="3859802"/>
                  <a:pt x="4367605" y="3851238"/>
                </a:cubicBezTo>
                <a:cubicBezTo>
                  <a:pt x="4371502" y="3840361"/>
                  <a:pt x="4382890" y="3836292"/>
                  <a:pt x="4389120" y="3829722"/>
                </a:cubicBezTo>
                <a:cubicBezTo>
                  <a:pt x="4392211" y="3817610"/>
                  <a:pt x="4393126" y="3807764"/>
                  <a:pt x="4399878" y="3797450"/>
                </a:cubicBezTo>
                <a:cubicBezTo>
                  <a:pt x="4405513" y="3789144"/>
                  <a:pt x="4416668" y="3786161"/>
                  <a:pt x="4421393" y="3775934"/>
                </a:cubicBezTo>
                <a:cubicBezTo>
                  <a:pt x="4435161" y="3758417"/>
                  <a:pt x="4436505" y="3730710"/>
                  <a:pt x="4442908" y="3711388"/>
                </a:cubicBezTo>
                <a:cubicBezTo>
                  <a:pt x="4447341" y="3701348"/>
                  <a:pt x="4447247" y="3688184"/>
                  <a:pt x="4453666" y="3679115"/>
                </a:cubicBezTo>
                <a:cubicBezTo>
                  <a:pt x="4461827" y="3666194"/>
                  <a:pt x="4465503" y="3661602"/>
                  <a:pt x="4475181" y="3646842"/>
                </a:cubicBezTo>
                <a:cubicBezTo>
                  <a:pt x="4480538" y="3619096"/>
                  <a:pt x="4478696" y="3596504"/>
                  <a:pt x="4485939" y="3571539"/>
                </a:cubicBezTo>
                <a:cubicBezTo>
                  <a:pt x="4482745" y="3567668"/>
                  <a:pt x="4512690" y="3490506"/>
                  <a:pt x="4518212" y="3474720"/>
                </a:cubicBezTo>
                <a:cubicBezTo>
                  <a:pt x="4521719" y="3465880"/>
                  <a:pt x="4524271" y="3453045"/>
                  <a:pt x="4528969" y="3442447"/>
                </a:cubicBezTo>
                <a:cubicBezTo>
                  <a:pt x="4579228" y="3225283"/>
                  <a:pt x="4494549" y="3560023"/>
                  <a:pt x="4550485" y="3291840"/>
                </a:cubicBezTo>
                <a:cubicBezTo>
                  <a:pt x="4573179" y="3147589"/>
                  <a:pt x="4579698" y="3129690"/>
                  <a:pt x="4593515" y="2969111"/>
                </a:cubicBezTo>
                <a:cubicBezTo>
                  <a:pt x="4591783" y="2906629"/>
                  <a:pt x="4604193" y="2854485"/>
                  <a:pt x="4604273" y="2796988"/>
                </a:cubicBezTo>
                <a:cubicBezTo>
                  <a:pt x="4650792" y="2483098"/>
                  <a:pt x="4591956" y="2135968"/>
                  <a:pt x="4593515" y="1914861"/>
                </a:cubicBezTo>
                <a:cubicBezTo>
                  <a:pt x="4592231" y="1883312"/>
                  <a:pt x="4586915" y="1866165"/>
                  <a:pt x="4582758" y="1839558"/>
                </a:cubicBezTo>
                <a:cubicBezTo>
                  <a:pt x="4583389" y="1824829"/>
                  <a:pt x="4572158" y="1811023"/>
                  <a:pt x="4572000" y="1796527"/>
                </a:cubicBezTo>
                <a:cubicBezTo>
                  <a:pt x="4570541" y="1774805"/>
                  <a:pt x="4565899" y="1740707"/>
                  <a:pt x="4561242" y="1710466"/>
                </a:cubicBezTo>
                <a:cubicBezTo>
                  <a:pt x="4555074" y="1670889"/>
                  <a:pt x="4539184" y="1656685"/>
                  <a:pt x="4518212" y="1624405"/>
                </a:cubicBezTo>
                <a:cubicBezTo>
                  <a:pt x="4517443" y="1609567"/>
                  <a:pt x="4501272" y="1543330"/>
                  <a:pt x="4496696" y="1527586"/>
                </a:cubicBezTo>
                <a:cubicBezTo>
                  <a:pt x="4482339" y="1484616"/>
                  <a:pt x="4473455" y="1474160"/>
                  <a:pt x="4442908" y="1441525"/>
                </a:cubicBezTo>
                <a:cubicBezTo>
                  <a:pt x="4406091" y="1378811"/>
                  <a:pt x="4458554" y="1450523"/>
                  <a:pt x="4389120" y="1355464"/>
                </a:cubicBezTo>
                <a:cubicBezTo>
                  <a:pt x="4375864" y="1330279"/>
                  <a:pt x="4371821" y="1317176"/>
                  <a:pt x="4356847" y="1290918"/>
                </a:cubicBezTo>
                <a:cubicBezTo>
                  <a:pt x="4351707" y="1280737"/>
                  <a:pt x="4340758" y="1268425"/>
                  <a:pt x="4335332" y="1258645"/>
                </a:cubicBezTo>
                <a:cubicBezTo>
                  <a:pt x="4320605" y="1238430"/>
                  <a:pt x="4314055" y="1197311"/>
                  <a:pt x="4292301" y="1172584"/>
                </a:cubicBezTo>
                <a:cubicBezTo>
                  <a:pt x="4279199" y="1151801"/>
                  <a:pt x="4252394" y="1140413"/>
                  <a:pt x="4238513" y="1118795"/>
                </a:cubicBezTo>
                <a:cubicBezTo>
                  <a:pt x="4233143" y="1109066"/>
                  <a:pt x="4224838" y="1098901"/>
                  <a:pt x="4216998" y="1086522"/>
                </a:cubicBezTo>
                <a:cubicBezTo>
                  <a:pt x="4202323" y="1069221"/>
                  <a:pt x="4195349" y="1051359"/>
                  <a:pt x="4184725" y="1032734"/>
                </a:cubicBezTo>
                <a:cubicBezTo>
                  <a:pt x="4153144" y="992691"/>
                  <a:pt x="4130354" y="952264"/>
                  <a:pt x="4098663" y="925158"/>
                </a:cubicBezTo>
                <a:cubicBezTo>
                  <a:pt x="4092051" y="916380"/>
                  <a:pt x="4081179" y="910027"/>
                  <a:pt x="4077148" y="903642"/>
                </a:cubicBezTo>
                <a:cubicBezTo>
                  <a:pt x="4068754" y="890014"/>
                  <a:pt x="4064358" y="869541"/>
                  <a:pt x="4055633" y="860612"/>
                </a:cubicBezTo>
                <a:cubicBezTo>
                  <a:pt x="4031177" y="820166"/>
                  <a:pt x="4017039" y="810159"/>
                  <a:pt x="3991087" y="785308"/>
                </a:cubicBezTo>
                <a:cubicBezTo>
                  <a:pt x="3973447" y="722032"/>
                  <a:pt x="3979310" y="758325"/>
                  <a:pt x="3915783" y="688490"/>
                </a:cubicBezTo>
                <a:cubicBezTo>
                  <a:pt x="3893616" y="677576"/>
                  <a:pt x="3884959" y="649859"/>
                  <a:pt x="3861995" y="634701"/>
                </a:cubicBezTo>
                <a:cubicBezTo>
                  <a:pt x="3835693" y="626424"/>
                  <a:pt x="3813193" y="616948"/>
                  <a:pt x="3797449" y="591671"/>
                </a:cubicBezTo>
                <a:cubicBezTo>
                  <a:pt x="3789047" y="586859"/>
                  <a:pt x="3783135" y="575437"/>
                  <a:pt x="3775934" y="570155"/>
                </a:cubicBezTo>
                <a:cubicBezTo>
                  <a:pt x="3762967" y="557245"/>
                  <a:pt x="3746306" y="556044"/>
                  <a:pt x="3732903" y="548640"/>
                </a:cubicBezTo>
                <a:cubicBezTo>
                  <a:pt x="3722770" y="542527"/>
                  <a:pt x="3711870" y="535755"/>
                  <a:pt x="3700630" y="527125"/>
                </a:cubicBezTo>
                <a:cubicBezTo>
                  <a:pt x="3682876" y="516753"/>
                  <a:pt x="3674005" y="506409"/>
                  <a:pt x="3657600" y="494852"/>
                </a:cubicBezTo>
                <a:cubicBezTo>
                  <a:pt x="3631163" y="470255"/>
                  <a:pt x="3602279" y="466366"/>
                  <a:pt x="3571539" y="451821"/>
                </a:cubicBezTo>
                <a:cubicBezTo>
                  <a:pt x="3552934" y="444082"/>
                  <a:pt x="3547862" y="435026"/>
                  <a:pt x="3528508" y="430306"/>
                </a:cubicBezTo>
                <a:cubicBezTo>
                  <a:pt x="3514087" y="420787"/>
                  <a:pt x="3505395" y="411830"/>
                  <a:pt x="3485478" y="408791"/>
                </a:cubicBezTo>
                <a:cubicBezTo>
                  <a:pt x="3475948" y="409884"/>
                  <a:pt x="3462557" y="402117"/>
                  <a:pt x="3442447" y="398033"/>
                </a:cubicBezTo>
                <a:cubicBezTo>
                  <a:pt x="3431616" y="392537"/>
                  <a:pt x="3420758" y="381079"/>
                  <a:pt x="3410174" y="376518"/>
                </a:cubicBezTo>
                <a:cubicBezTo>
                  <a:pt x="3376640" y="354362"/>
                  <a:pt x="3348945" y="355860"/>
                  <a:pt x="3313355" y="355002"/>
                </a:cubicBezTo>
                <a:cubicBezTo>
                  <a:pt x="3248418" y="346353"/>
                  <a:pt x="3340436" y="351775"/>
                  <a:pt x="3227294" y="333487"/>
                </a:cubicBezTo>
                <a:cubicBezTo>
                  <a:pt x="3189532" y="338412"/>
                  <a:pt x="3145851" y="317534"/>
                  <a:pt x="3098202" y="322730"/>
                </a:cubicBezTo>
                <a:cubicBezTo>
                  <a:pt x="2981610" y="312070"/>
                  <a:pt x="3054080" y="318879"/>
                  <a:pt x="3001383" y="311972"/>
                </a:cubicBezTo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187036170">
                  <a:custGeom>
                    <a:avLst/>
                    <a:gdLst>
                      <a:gd name="connsiteX0" fmla="*/ 3926541 w 4615948"/>
                      <a:gd name="connsiteY0" fmla="*/ 290457 h 4690334"/>
                      <a:gd name="connsiteX1" fmla="*/ 3851238 w 4615948"/>
                      <a:gd name="connsiteY1" fmla="*/ 258184 h 4690334"/>
                      <a:gd name="connsiteX2" fmla="*/ 3786692 w 4615948"/>
                      <a:gd name="connsiteY2" fmla="*/ 236668 h 4690334"/>
                      <a:gd name="connsiteX3" fmla="*/ 3754419 w 4615948"/>
                      <a:gd name="connsiteY3" fmla="*/ 225911 h 4690334"/>
                      <a:gd name="connsiteX4" fmla="*/ 3668358 w 4615948"/>
                      <a:gd name="connsiteY4" fmla="*/ 182880 h 4690334"/>
                      <a:gd name="connsiteX5" fmla="*/ 3571539 w 4615948"/>
                      <a:gd name="connsiteY5" fmla="*/ 150607 h 4690334"/>
                      <a:gd name="connsiteX6" fmla="*/ 3539266 w 4615948"/>
                      <a:gd name="connsiteY6" fmla="*/ 139850 h 4690334"/>
                      <a:gd name="connsiteX7" fmla="*/ 3496235 w 4615948"/>
                      <a:gd name="connsiteY7" fmla="*/ 129092 h 4690334"/>
                      <a:gd name="connsiteX8" fmla="*/ 3463962 w 4615948"/>
                      <a:gd name="connsiteY8" fmla="*/ 118334 h 4690334"/>
                      <a:gd name="connsiteX9" fmla="*/ 3367143 w 4615948"/>
                      <a:gd name="connsiteY9" fmla="*/ 96819 h 4690334"/>
                      <a:gd name="connsiteX10" fmla="*/ 3324113 w 4615948"/>
                      <a:gd name="connsiteY10" fmla="*/ 86061 h 4690334"/>
                      <a:gd name="connsiteX11" fmla="*/ 3259567 w 4615948"/>
                      <a:gd name="connsiteY11" fmla="*/ 75304 h 4690334"/>
                      <a:gd name="connsiteX12" fmla="*/ 3216536 w 4615948"/>
                      <a:gd name="connsiteY12" fmla="*/ 64546 h 4690334"/>
                      <a:gd name="connsiteX13" fmla="*/ 3087445 w 4615948"/>
                      <a:gd name="connsiteY13" fmla="*/ 53788 h 4690334"/>
                      <a:gd name="connsiteX14" fmla="*/ 3022899 w 4615948"/>
                      <a:gd name="connsiteY14" fmla="*/ 43031 h 4690334"/>
                      <a:gd name="connsiteX15" fmla="*/ 2947595 w 4615948"/>
                      <a:gd name="connsiteY15" fmla="*/ 32273 h 4690334"/>
                      <a:gd name="connsiteX16" fmla="*/ 2764715 w 4615948"/>
                      <a:gd name="connsiteY16" fmla="*/ 10758 h 4690334"/>
                      <a:gd name="connsiteX17" fmla="*/ 2635623 w 4615948"/>
                      <a:gd name="connsiteY17" fmla="*/ 0 h 4690334"/>
                      <a:gd name="connsiteX18" fmla="*/ 2097741 w 4615948"/>
                      <a:gd name="connsiteY18" fmla="*/ 10758 h 4690334"/>
                      <a:gd name="connsiteX19" fmla="*/ 1990165 w 4615948"/>
                      <a:gd name="connsiteY19" fmla="*/ 21515 h 4690334"/>
                      <a:gd name="connsiteX20" fmla="*/ 1861073 w 4615948"/>
                      <a:gd name="connsiteY20" fmla="*/ 43031 h 4690334"/>
                      <a:gd name="connsiteX21" fmla="*/ 1796527 w 4615948"/>
                      <a:gd name="connsiteY21" fmla="*/ 53788 h 4690334"/>
                      <a:gd name="connsiteX22" fmla="*/ 1731981 w 4615948"/>
                      <a:gd name="connsiteY22" fmla="*/ 64546 h 4690334"/>
                      <a:gd name="connsiteX23" fmla="*/ 1559859 w 4615948"/>
                      <a:gd name="connsiteY23" fmla="*/ 86061 h 4690334"/>
                      <a:gd name="connsiteX24" fmla="*/ 1506070 w 4615948"/>
                      <a:gd name="connsiteY24" fmla="*/ 96819 h 4690334"/>
                      <a:gd name="connsiteX25" fmla="*/ 1420009 w 4615948"/>
                      <a:gd name="connsiteY25" fmla="*/ 118334 h 4690334"/>
                      <a:gd name="connsiteX26" fmla="*/ 1376979 w 4615948"/>
                      <a:gd name="connsiteY26" fmla="*/ 139850 h 4690334"/>
                      <a:gd name="connsiteX27" fmla="*/ 1280160 w 4615948"/>
                      <a:gd name="connsiteY27" fmla="*/ 193638 h 4690334"/>
                      <a:gd name="connsiteX28" fmla="*/ 1183341 w 4615948"/>
                      <a:gd name="connsiteY28" fmla="*/ 268941 h 4690334"/>
                      <a:gd name="connsiteX29" fmla="*/ 1151068 w 4615948"/>
                      <a:gd name="connsiteY29" fmla="*/ 279699 h 4690334"/>
                      <a:gd name="connsiteX30" fmla="*/ 1118795 w 4615948"/>
                      <a:gd name="connsiteY30" fmla="*/ 301214 h 4690334"/>
                      <a:gd name="connsiteX31" fmla="*/ 1043492 w 4615948"/>
                      <a:gd name="connsiteY31" fmla="*/ 355002 h 4690334"/>
                      <a:gd name="connsiteX32" fmla="*/ 1011219 w 4615948"/>
                      <a:gd name="connsiteY32" fmla="*/ 365760 h 4690334"/>
                      <a:gd name="connsiteX33" fmla="*/ 946673 w 4615948"/>
                      <a:gd name="connsiteY33" fmla="*/ 408791 h 4690334"/>
                      <a:gd name="connsiteX34" fmla="*/ 871369 w 4615948"/>
                      <a:gd name="connsiteY34" fmla="*/ 484094 h 4690334"/>
                      <a:gd name="connsiteX35" fmla="*/ 828339 w 4615948"/>
                      <a:gd name="connsiteY35" fmla="*/ 505610 h 4690334"/>
                      <a:gd name="connsiteX36" fmla="*/ 731520 w 4615948"/>
                      <a:gd name="connsiteY36" fmla="*/ 602428 h 4690334"/>
                      <a:gd name="connsiteX37" fmla="*/ 710005 w 4615948"/>
                      <a:gd name="connsiteY37" fmla="*/ 623944 h 4690334"/>
                      <a:gd name="connsiteX38" fmla="*/ 591670 w 4615948"/>
                      <a:gd name="connsiteY38" fmla="*/ 731520 h 4690334"/>
                      <a:gd name="connsiteX39" fmla="*/ 537882 w 4615948"/>
                      <a:gd name="connsiteY39" fmla="*/ 785308 h 4690334"/>
                      <a:gd name="connsiteX40" fmla="*/ 516367 w 4615948"/>
                      <a:gd name="connsiteY40" fmla="*/ 806824 h 4690334"/>
                      <a:gd name="connsiteX41" fmla="*/ 494852 w 4615948"/>
                      <a:gd name="connsiteY41" fmla="*/ 839097 h 4690334"/>
                      <a:gd name="connsiteX42" fmla="*/ 451821 w 4615948"/>
                      <a:gd name="connsiteY42" fmla="*/ 892885 h 4690334"/>
                      <a:gd name="connsiteX43" fmla="*/ 419548 w 4615948"/>
                      <a:gd name="connsiteY43" fmla="*/ 946673 h 4690334"/>
                      <a:gd name="connsiteX44" fmla="*/ 387275 w 4615948"/>
                      <a:gd name="connsiteY44" fmla="*/ 978946 h 4690334"/>
                      <a:gd name="connsiteX45" fmla="*/ 365760 w 4615948"/>
                      <a:gd name="connsiteY45" fmla="*/ 1011219 h 4690334"/>
                      <a:gd name="connsiteX46" fmla="*/ 311972 w 4615948"/>
                      <a:gd name="connsiteY46" fmla="*/ 1097280 h 4690334"/>
                      <a:gd name="connsiteX47" fmla="*/ 290456 w 4615948"/>
                      <a:gd name="connsiteY47" fmla="*/ 1129553 h 4690334"/>
                      <a:gd name="connsiteX48" fmla="*/ 258183 w 4615948"/>
                      <a:gd name="connsiteY48" fmla="*/ 1194099 h 4690334"/>
                      <a:gd name="connsiteX49" fmla="*/ 247426 w 4615948"/>
                      <a:gd name="connsiteY49" fmla="*/ 1226372 h 4690334"/>
                      <a:gd name="connsiteX50" fmla="*/ 225910 w 4615948"/>
                      <a:gd name="connsiteY50" fmla="*/ 1258645 h 4690334"/>
                      <a:gd name="connsiteX51" fmla="*/ 172122 w 4615948"/>
                      <a:gd name="connsiteY51" fmla="*/ 1333948 h 4690334"/>
                      <a:gd name="connsiteX52" fmla="*/ 161365 w 4615948"/>
                      <a:gd name="connsiteY52" fmla="*/ 1366221 h 4690334"/>
                      <a:gd name="connsiteX53" fmla="*/ 139849 w 4615948"/>
                      <a:gd name="connsiteY53" fmla="*/ 1387737 h 4690334"/>
                      <a:gd name="connsiteX54" fmla="*/ 118334 w 4615948"/>
                      <a:gd name="connsiteY54" fmla="*/ 1452282 h 4690334"/>
                      <a:gd name="connsiteX55" fmla="*/ 107576 w 4615948"/>
                      <a:gd name="connsiteY55" fmla="*/ 1484555 h 4690334"/>
                      <a:gd name="connsiteX56" fmla="*/ 86061 w 4615948"/>
                      <a:gd name="connsiteY56" fmla="*/ 1527586 h 4690334"/>
                      <a:gd name="connsiteX57" fmla="*/ 64546 w 4615948"/>
                      <a:gd name="connsiteY57" fmla="*/ 1613647 h 4690334"/>
                      <a:gd name="connsiteX58" fmla="*/ 43030 w 4615948"/>
                      <a:gd name="connsiteY58" fmla="*/ 1688951 h 4690334"/>
                      <a:gd name="connsiteX59" fmla="*/ 32273 w 4615948"/>
                      <a:gd name="connsiteY59" fmla="*/ 1775012 h 4690334"/>
                      <a:gd name="connsiteX60" fmla="*/ 21515 w 4615948"/>
                      <a:gd name="connsiteY60" fmla="*/ 1828800 h 4690334"/>
                      <a:gd name="connsiteX61" fmla="*/ 0 w 4615948"/>
                      <a:gd name="connsiteY61" fmla="*/ 2054711 h 4690334"/>
                      <a:gd name="connsiteX62" fmla="*/ 10758 w 4615948"/>
                      <a:gd name="connsiteY62" fmla="*/ 2334410 h 4690334"/>
                      <a:gd name="connsiteX63" fmla="*/ 21515 w 4615948"/>
                      <a:gd name="connsiteY63" fmla="*/ 2398955 h 4690334"/>
                      <a:gd name="connsiteX64" fmla="*/ 32273 w 4615948"/>
                      <a:gd name="connsiteY64" fmla="*/ 2474259 h 4690334"/>
                      <a:gd name="connsiteX65" fmla="*/ 43030 w 4615948"/>
                      <a:gd name="connsiteY65" fmla="*/ 2560320 h 4690334"/>
                      <a:gd name="connsiteX66" fmla="*/ 53788 w 4615948"/>
                      <a:gd name="connsiteY66" fmla="*/ 2592593 h 4690334"/>
                      <a:gd name="connsiteX67" fmla="*/ 75303 w 4615948"/>
                      <a:gd name="connsiteY67" fmla="*/ 2678654 h 4690334"/>
                      <a:gd name="connsiteX68" fmla="*/ 96819 w 4615948"/>
                      <a:gd name="connsiteY68" fmla="*/ 2807746 h 4690334"/>
                      <a:gd name="connsiteX69" fmla="*/ 139849 w 4615948"/>
                      <a:gd name="connsiteY69" fmla="*/ 2904565 h 4690334"/>
                      <a:gd name="connsiteX70" fmla="*/ 172122 w 4615948"/>
                      <a:gd name="connsiteY70" fmla="*/ 2979868 h 4690334"/>
                      <a:gd name="connsiteX71" fmla="*/ 193638 w 4615948"/>
                      <a:gd name="connsiteY71" fmla="*/ 3055172 h 4690334"/>
                      <a:gd name="connsiteX72" fmla="*/ 247426 w 4615948"/>
                      <a:gd name="connsiteY72" fmla="*/ 3130475 h 4690334"/>
                      <a:gd name="connsiteX73" fmla="*/ 279699 w 4615948"/>
                      <a:gd name="connsiteY73" fmla="*/ 3195021 h 4690334"/>
                      <a:gd name="connsiteX74" fmla="*/ 322729 w 4615948"/>
                      <a:gd name="connsiteY74" fmla="*/ 3291840 h 4690334"/>
                      <a:gd name="connsiteX75" fmla="*/ 344245 w 4615948"/>
                      <a:gd name="connsiteY75" fmla="*/ 3313355 h 4690334"/>
                      <a:gd name="connsiteX76" fmla="*/ 398033 w 4615948"/>
                      <a:gd name="connsiteY76" fmla="*/ 3399417 h 4690334"/>
                      <a:gd name="connsiteX77" fmla="*/ 430306 w 4615948"/>
                      <a:gd name="connsiteY77" fmla="*/ 3442447 h 4690334"/>
                      <a:gd name="connsiteX78" fmla="*/ 473336 w 4615948"/>
                      <a:gd name="connsiteY78" fmla="*/ 3517751 h 4690334"/>
                      <a:gd name="connsiteX79" fmla="*/ 505609 w 4615948"/>
                      <a:gd name="connsiteY79" fmla="*/ 3550024 h 4690334"/>
                      <a:gd name="connsiteX80" fmla="*/ 591670 w 4615948"/>
                      <a:gd name="connsiteY80" fmla="*/ 3668358 h 4690334"/>
                      <a:gd name="connsiteX81" fmla="*/ 602428 w 4615948"/>
                      <a:gd name="connsiteY81" fmla="*/ 3700631 h 4690334"/>
                      <a:gd name="connsiteX82" fmla="*/ 645459 w 4615948"/>
                      <a:gd name="connsiteY82" fmla="*/ 3754419 h 4690334"/>
                      <a:gd name="connsiteX83" fmla="*/ 677732 w 4615948"/>
                      <a:gd name="connsiteY83" fmla="*/ 3786692 h 4690334"/>
                      <a:gd name="connsiteX84" fmla="*/ 731520 w 4615948"/>
                      <a:gd name="connsiteY84" fmla="*/ 3851238 h 4690334"/>
                      <a:gd name="connsiteX85" fmla="*/ 785308 w 4615948"/>
                      <a:gd name="connsiteY85" fmla="*/ 3915784 h 4690334"/>
                      <a:gd name="connsiteX86" fmla="*/ 817581 w 4615948"/>
                      <a:gd name="connsiteY86" fmla="*/ 3958814 h 4690334"/>
                      <a:gd name="connsiteX87" fmla="*/ 860612 w 4615948"/>
                      <a:gd name="connsiteY87" fmla="*/ 3991087 h 4690334"/>
                      <a:gd name="connsiteX88" fmla="*/ 935915 w 4615948"/>
                      <a:gd name="connsiteY88" fmla="*/ 4066391 h 4690334"/>
                      <a:gd name="connsiteX89" fmla="*/ 968188 w 4615948"/>
                      <a:gd name="connsiteY89" fmla="*/ 4098664 h 4690334"/>
                      <a:gd name="connsiteX90" fmla="*/ 1000461 w 4615948"/>
                      <a:gd name="connsiteY90" fmla="*/ 4120179 h 4690334"/>
                      <a:gd name="connsiteX91" fmla="*/ 1043492 w 4615948"/>
                      <a:gd name="connsiteY91" fmla="*/ 4163210 h 4690334"/>
                      <a:gd name="connsiteX92" fmla="*/ 1086522 w 4615948"/>
                      <a:gd name="connsiteY92" fmla="*/ 4184725 h 4690334"/>
                      <a:gd name="connsiteX93" fmla="*/ 1140310 w 4615948"/>
                      <a:gd name="connsiteY93" fmla="*/ 4227755 h 4690334"/>
                      <a:gd name="connsiteX94" fmla="*/ 1183341 w 4615948"/>
                      <a:gd name="connsiteY94" fmla="*/ 4249271 h 4690334"/>
                      <a:gd name="connsiteX95" fmla="*/ 1215614 w 4615948"/>
                      <a:gd name="connsiteY95" fmla="*/ 4270786 h 4690334"/>
                      <a:gd name="connsiteX96" fmla="*/ 1280160 w 4615948"/>
                      <a:gd name="connsiteY96" fmla="*/ 4292301 h 4690334"/>
                      <a:gd name="connsiteX97" fmla="*/ 1355463 w 4615948"/>
                      <a:gd name="connsiteY97" fmla="*/ 4324574 h 4690334"/>
                      <a:gd name="connsiteX98" fmla="*/ 1387736 w 4615948"/>
                      <a:gd name="connsiteY98" fmla="*/ 4346090 h 4690334"/>
                      <a:gd name="connsiteX99" fmla="*/ 1495313 w 4615948"/>
                      <a:gd name="connsiteY99" fmla="*/ 4378362 h 4690334"/>
                      <a:gd name="connsiteX100" fmla="*/ 1570616 w 4615948"/>
                      <a:gd name="connsiteY100" fmla="*/ 4421393 h 4690334"/>
                      <a:gd name="connsiteX101" fmla="*/ 1624405 w 4615948"/>
                      <a:gd name="connsiteY101" fmla="*/ 4432151 h 4690334"/>
                      <a:gd name="connsiteX102" fmla="*/ 1678193 w 4615948"/>
                      <a:gd name="connsiteY102" fmla="*/ 4453666 h 4690334"/>
                      <a:gd name="connsiteX103" fmla="*/ 1764254 w 4615948"/>
                      <a:gd name="connsiteY103" fmla="*/ 4475181 h 4690334"/>
                      <a:gd name="connsiteX104" fmla="*/ 1818042 w 4615948"/>
                      <a:gd name="connsiteY104" fmla="*/ 4496697 h 4690334"/>
                      <a:gd name="connsiteX105" fmla="*/ 1871830 w 4615948"/>
                      <a:gd name="connsiteY105" fmla="*/ 4528970 h 4690334"/>
                      <a:gd name="connsiteX106" fmla="*/ 1936376 w 4615948"/>
                      <a:gd name="connsiteY106" fmla="*/ 4539727 h 4690334"/>
                      <a:gd name="connsiteX107" fmla="*/ 2076226 w 4615948"/>
                      <a:gd name="connsiteY107" fmla="*/ 4582758 h 4690334"/>
                      <a:gd name="connsiteX108" fmla="*/ 2130014 w 4615948"/>
                      <a:gd name="connsiteY108" fmla="*/ 4593515 h 4690334"/>
                      <a:gd name="connsiteX109" fmla="*/ 2237590 w 4615948"/>
                      <a:gd name="connsiteY109" fmla="*/ 4636546 h 4690334"/>
                      <a:gd name="connsiteX110" fmla="*/ 2280621 w 4615948"/>
                      <a:gd name="connsiteY110" fmla="*/ 4658061 h 4690334"/>
                      <a:gd name="connsiteX111" fmla="*/ 2388198 w 4615948"/>
                      <a:gd name="connsiteY111" fmla="*/ 4679577 h 4690334"/>
                      <a:gd name="connsiteX112" fmla="*/ 2431228 w 4615948"/>
                      <a:gd name="connsiteY112" fmla="*/ 4690334 h 4690334"/>
                      <a:gd name="connsiteX113" fmla="*/ 2990626 w 4615948"/>
                      <a:gd name="connsiteY113" fmla="*/ 4668819 h 4690334"/>
                      <a:gd name="connsiteX114" fmla="*/ 3130475 w 4615948"/>
                      <a:gd name="connsiteY114" fmla="*/ 4647304 h 4690334"/>
                      <a:gd name="connsiteX115" fmla="*/ 3205779 w 4615948"/>
                      <a:gd name="connsiteY115" fmla="*/ 4625788 h 4690334"/>
                      <a:gd name="connsiteX116" fmla="*/ 3248809 w 4615948"/>
                      <a:gd name="connsiteY116" fmla="*/ 4615031 h 4690334"/>
                      <a:gd name="connsiteX117" fmla="*/ 3281082 w 4615948"/>
                      <a:gd name="connsiteY117" fmla="*/ 4604273 h 4690334"/>
                      <a:gd name="connsiteX118" fmla="*/ 3399416 w 4615948"/>
                      <a:gd name="connsiteY118" fmla="*/ 4582758 h 4690334"/>
                      <a:gd name="connsiteX119" fmla="*/ 3442447 w 4615948"/>
                      <a:gd name="connsiteY119" fmla="*/ 4561242 h 4690334"/>
                      <a:gd name="connsiteX120" fmla="*/ 3496235 w 4615948"/>
                      <a:gd name="connsiteY120" fmla="*/ 4550485 h 4690334"/>
                      <a:gd name="connsiteX121" fmla="*/ 3582296 w 4615948"/>
                      <a:gd name="connsiteY121" fmla="*/ 4528970 h 4690334"/>
                      <a:gd name="connsiteX122" fmla="*/ 3625327 w 4615948"/>
                      <a:gd name="connsiteY122" fmla="*/ 4518212 h 4690334"/>
                      <a:gd name="connsiteX123" fmla="*/ 3668358 w 4615948"/>
                      <a:gd name="connsiteY123" fmla="*/ 4496697 h 4690334"/>
                      <a:gd name="connsiteX124" fmla="*/ 3711388 w 4615948"/>
                      <a:gd name="connsiteY124" fmla="*/ 4485939 h 4690334"/>
                      <a:gd name="connsiteX125" fmla="*/ 3786692 w 4615948"/>
                      <a:gd name="connsiteY125" fmla="*/ 4464424 h 4690334"/>
                      <a:gd name="connsiteX126" fmla="*/ 3829722 w 4615948"/>
                      <a:gd name="connsiteY126" fmla="*/ 4442908 h 4690334"/>
                      <a:gd name="connsiteX127" fmla="*/ 3861995 w 4615948"/>
                      <a:gd name="connsiteY127" fmla="*/ 4432151 h 4690334"/>
                      <a:gd name="connsiteX128" fmla="*/ 3958814 w 4615948"/>
                      <a:gd name="connsiteY128" fmla="*/ 4378362 h 4690334"/>
                      <a:gd name="connsiteX129" fmla="*/ 4001845 w 4615948"/>
                      <a:gd name="connsiteY129" fmla="*/ 4346090 h 4690334"/>
                      <a:gd name="connsiteX130" fmla="*/ 4066390 w 4615948"/>
                      <a:gd name="connsiteY130" fmla="*/ 4303059 h 4690334"/>
                      <a:gd name="connsiteX131" fmla="*/ 4087906 w 4615948"/>
                      <a:gd name="connsiteY131" fmla="*/ 4270786 h 4690334"/>
                      <a:gd name="connsiteX132" fmla="*/ 4120179 w 4615948"/>
                      <a:gd name="connsiteY132" fmla="*/ 4249271 h 4690334"/>
                      <a:gd name="connsiteX133" fmla="*/ 4163209 w 4615948"/>
                      <a:gd name="connsiteY133" fmla="*/ 4184725 h 4690334"/>
                      <a:gd name="connsiteX134" fmla="*/ 4184725 w 4615948"/>
                      <a:gd name="connsiteY134" fmla="*/ 4163210 h 4690334"/>
                      <a:gd name="connsiteX135" fmla="*/ 4238513 w 4615948"/>
                      <a:gd name="connsiteY135" fmla="*/ 4077148 h 4690334"/>
                      <a:gd name="connsiteX136" fmla="*/ 4249270 w 4615948"/>
                      <a:gd name="connsiteY136" fmla="*/ 4044875 h 4690334"/>
                      <a:gd name="connsiteX137" fmla="*/ 4270786 w 4615948"/>
                      <a:gd name="connsiteY137" fmla="*/ 4012602 h 4690334"/>
                      <a:gd name="connsiteX138" fmla="*/ 4335332 w 4615948"/>
                      <a:gd name="connsiteY138" fmla="*/ 3926541 h 4690334"/>
                      <a:gd name="connsiteX139" fmla="*/ 4356847 w 4615948"/>
                      <a:gd name="connsiteY139" fmla="*/ 3883511 h 4690334"/>
                      <a:gd name="connsiteX140" fmla="*/ 4367605 w 4615948"/>
                      <a:gd name="connsiteY140" fmla="*/ 3851238 h 4690334"/>
                      <a:gd name="connsiteX141" fmla="*/ 4389120 w 4615948"/>
                      <a:gd name="connsiteY141" fmla="*/ 3829722 h 4690334"/>
                      <a:gd name="connsiteX142" fmla="*/ 4399878 w 4615948"/>
                      <a:gd name="connsiteY142" fmla="*/ 3797450 h 4690334"/>
                      <a:gd name="connsiteX143" fmla="*/ 4421393 w 4615948"/>
                      <a:gd name="connsiteY143" fmla="*/ 3775934 h 4690334"/>
                      <a:gd name="connsiteX144" fmla="*/ 4442908 w 4615948"/>
                      <a:gd name="connsiteY144" fmla="*/ 3711388 h 4690334"/>
                      <a:gd name="connsiteX145" fmla="*/ 4453666 w 4615948"/>
                      <a:gd name="connsiteY145" fmla="*/ 3679115 h 4690334"/>
                      <a:gd name="connsiteX146" fmla="*/ 4475181 w 4615948"/>
                      <a:gd name="connsiteY146" fmla="*/ 3646842 h 4690334"/>
                      <a:gd name="connsiteX147" fmla="*/ 4485939 w 4615948"/>
                      <a:gd name="connsiteY147" fmla="*/ 3571539 h 4690334"/>
                      <a:gd name="connsiteX148" fmla="*/ 4518212 w 4615948"/>
                      <a:gd name="connsiteY148" fmla="*/ 3474720 h 4690334"/>
                      <a:gd name="connsiteX149" fmla="*/ 4528969 w 4615948"/>
                      <a:gd name="connsiteY149" fmla="*/ 3442447 h 4690334"/>
                      <a:gd name="connsiteX150" fmla="*/ 4550485 w 4615948"/>
                      <a:gd name="connsiteY150" fmla="*/ 3291840 h 4690334"/>
                      <a:gd name="connsiteX151" fmla="*/ 4593515 w 4615948"/>
                      <a:gd name="connsiteY151" fmla="*/ 2969111 h 4690334"/>
                      <a:gd name="connsiteX152" fmla="*/ 4604273 w 4615948"/>
                      <a:gd name="connsiteY152" fmla="*/ 2796988 h 4690334"/>
                      <a:gd name="connsiteX153" fmla="*/ 4593515 w 4615948"/>
                      <a:gd name="connsiteY153" fmla="*/ 1914861 h 4690334"/>
                      <a:gd name="connsiteX154" fmla="*/ 4582758 w 4615948"/>
                      <a:gd name="connsiteY154" fmla="*/ 1839558 h 4690334"/>
                      <a:gd name="connsiteX155" fmla="*/ 4572000 w 4615948"/>
                      <a:gd name="connsiteY155" fmla="*/ 1796527 h 4690334"/>
                      <a:gd name="connsiteX156" fmla="*/ 4561242 w 4615948"/>
                      <a:gd name="connsiteY156" fmla="*/ 1710466 h 4690334"/>
                      <a:gd name="connsiteX157" fmla="*/ 4518212 w 4615948"/>
                      <a:gd name="connsiteY157" fmla="*/ 1624405 h 4690334"/>
                      <a:gd name="connsiteX158" fmla="*/ 4496696 w 4615948"/>
                      <a:gd name="connsiteY158" fmla="*/ 1527586 h 4690334"/>
                      <a:gd name="connsiteX159" fmla="*/ 4442908 w 4615948"/>
                      <a:gd name="connsiteY159" fmla="*/ 1441525 h 4690334"/>
                      <a:gd name="connsiteX160" fmla="*/ 4389120 w 4615948"/>
                      <a:gd name="connsiteY160" fmla="*/ 1355464 h 4690334"/>
                      <a:gd name="connsiteX161" fmla="*/ 4356847 w 4615948"/>
                      <a:gd name="connsiteY161" fmla="*/ 1290918 h 4690334"/>
                      <a:gd name="connsiteX162" fmla="*/ 4335332 w 4615948"/>
                      <a:gd name="connsiteY162" fmla="*/ 1258645 h 4690334"/>
                      <a:gd name="connsiteX163" fmla="*/ 4292301 w 4615948"/>
                      <a:gd name="connsiteY163" fmla="*/ 1172584 h 4690334"/>
                      <a:gd name="connsiteX164" fmla="*/ 4238513 w 4615948"/>
                      <a:gd name="connsiteY164" fmla="*/ 1118795 h 4690334"/>
                      <a:gd name="connsiteX165" fmla="*/ 4216998 w 4615948"/>
                      <a:gd name="connsiteY165" fmla="*/ 1086522 h 4690334"/>
                      <a:gd name="connsiteX166" fmla="*/ 4184725 w 4615948"/>
                      <a:gd name="connsiteY166" fmla="*/ 1032734 h 4690334"/>
                      <a:gd name="connsiteX167" fmla="*/ 4098663 w 4615948"/>
                      <a:gd name="connsiteY167" fmla="*/ 925158 h 4690334"/>
                      <a:gd name="connsiteX168" fmla="*/ 4077148 w 4615948"/>
                      <a:gd name="connsiteY168" fmla="*/ 903642 h 4690334"/>
                      <a:gd name="connsiteX169" fmla="*/ 4055633 w 4615948"/>
                      <a:gd name="connsiteY169" fmla="*/ 860612 h 4690334"/>
                      <a:gd name="connsiteX170" fmla="*/ 3991087 w 4615948"/>
                      <a:gd name="connsiteY170" fmla="*/ 785308 h 4690334"/>
                      <a:gd name="connsiteX171" fmla="*/ 3915783 w 4615948"/>
                      <a:gd name="connsiteY171" fmla="*/ 688490 h 4690334"/>
                      <a:gd name="connsiteX172" fmla="*/ 3861995 w 4615948"/>
                      <a:gd name="connsiteY172" fmla="*/ 634701 h 4690334"/>
                      <a:gd name="connsiteX173" fmla="*/ 3797449 w 4615948"/>
                      <a:gd name="connsiteY173" fmla="*/ 591671 h 4690334"/>
                      <a:gd name="connsiteX174" fmla="*/ 3775934 w 4615948"/>
                      <a:gd name="connsiteY174" fmla="*/ 570155 h 4690334"/>
                      <a:gd name="connsiteX175" fmla="*/ 3732903 w 4615948"/>
                      <a:gd name="connsiteY175" fmla="*/ 548640 h 4690334"/>
                      <a:gd name="connsiteX176" fmla="*/ 3700630 w 4615948"/>
                      <a:gd name="connsiteY176" fmla="*/ 527125 h 4690334"/>
                      <a:gd name="connsiteX177" fmla="*/ 3657600 w 4615948"/>
                      <a:gd name="connsiteY177" fmla="*/ 494852 h 4690334"/>
                      <a:gd name="connsiteX178" fmla="*/ 3571539 w 4615948"/>
                      <a:gd name="connsiteY178" fmla="*/ 451821 h 4690334"/>
                      <a:gd name="connsiteX179" fmla="*/ 3528508 w 4615948"/>
                      <a:gd name="connsiteY179" fmla="*/ 430306 h 4690334"/>
                      <a:gd name="connsiteX180" fmla="*/ 3485478 w 4615948"/>
                      <a:gd name="connsiteY180" fmla="*/ 408791 h 4690334"/>
                      <a:gd name="connsiteX181" fmla="*/ 3442447 w 4615948"/>
                      <a:gd name="connsiteY181" fmla="*/ 398033 h 4690334"/>
                      <a:gd name="connsiteX182" fmla="*/ 3410174 w 4615948"/>
                      <a:gd name="connsiteY182" fmla="*/ 376518 h 4690334"/>
                      <a:gd name="connsiteX183" fmla="*/ 3313355 w 4615948"/>
                      <a:gd name="connsiteY183" fmla="*/ 355002 h 4690334"/>
                      <a:gd name="connsiteX184" fmla="*/ 3227294 w 4615948"/>
                      <a:gd name="connsiteY184" fmla="*/ 333487 h 4690334"/>
                      <a:gd name="connsiteX185" fmla="*/ 3098202 w 4615948"/>
                      <a:gd name="connsiteY185" fmla="*/ 322730 h 4690334"/>
                      <a:gd name="connsiteX186" fmla="*/ 3001383 w 4615948"/>
                      <a:gd name="connsiteY186" fmla="*/ 311972 h 469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</a:cxnLst>
                    <a:rect l="l" t="t" r="r" b="b"/>
                    <a:pathLst>
                      <a:path w="4615948" h="4690334">
                        <a:moveTo>
                          <a:pt x="3926541" y="290457"/>
                        </a:moveTo>
                        <a:cubicBezTo>
                          <a:pt x="3901440" y="279699"/>
                          <a:pt x="3876727" y="267988"/>
                          <a:pt x="3851238" y="258184"/>
                        </a:cubicBezTo>
                        <a:cubicBezTo>
                          <a:pt x="3830070" y="250043"/>
                          <a:pt x="3808207" y="243840"/>
                          <a:pt x="3786692" y="236668"/>
                        </a:cubicBezTo>
                        <a:cubicBezTo>
                          <a:pt x="3775934" y="233082"/>
                          <a:pt x="3764561" y="230982"/>
                          <a:pt x="3754419" y="225911"/>
                        </a:cubicBezTo>
                        <a:cubicBezTo>
                          <a:pt x="3725732" y="211567"/>
                          <a:pt x="3698785" y="193022"/>
                          <a:pt x="3668358" y="182880"/>
                        </a:cubicBezTo>
                        <a:lnTo>
                          <a:pt x="3571539" y="150607"/>
                        </a:lnTo>
                        <a:cubicBezTo>
                          <a:pt x="3560781" y="147021"/>
                          <a:pt x="3550267" y="142600"/>
                          <a:pt x="3539266" y="139850"/>
                        </a:cubicBezTo>
                        <a:cubicBezTo>
                          <a:pt x="3524922" y="136264"/>
                          <a:pt x="3510451" y="133154"/>
                          <a:pt x="3496235" y="129092"/>
                        </a:cubicBezTo>
                        <a:cubicBezTo>
                          <a:pt x="3485332" y="125977"/>
                          <a:pt x="3474865" y="121449"/>
                          <a:pt x="3463962" y="118334"/>
                        </a:cubicBezTo>
                        <a:cubicBezTo>
                          <a:pt x="3418059" y="105219"/>
                          <a:pt x="3417045" y="107909"/>
                          <a:pt x="3367143" y="96819"/>
                        </a:cubicBezTo>
                        <a:cubicBezTo>
                          <a:pt x="3352710" y="93612"/>
                          <a:pt x="3338611" y="88961"/>
                          <a:pt x="3324113" y="86061"/>
                        </a:cubicBezTo>
                        <a:cubicBezTo>
                          <a:pt x="3302724" y="81783"/>
                          <a:pt x="3280956" y="79582"/>
                          <a:pt x="3259567" y="75304"/>
                        </a:cubicBezTo>
                        <a:cubicBezTo>
                          <a:pt x="3245069" y="72404"/>
                          <a:pt x="3231207" y="66380"/>
                          <a:pt x="3216536" y="64546"/>
                        </a:cubicBezTo>
                        <a:cubicBezTo>
                          <a:pt x="3173690" y="59190"/>
                          <a:pt x="3130360" y="58556"/>
                          <a:pt x="3087445" y="53788"/>
                        </a:cubicBezTo>
                        <a:cubicBezTo>
                          <a:pt x="3065766" y="51379"/>
                          <a:pt x="3044457" y="46348"/>
                          <a:pt x="3022899" y="43031"/>
                        </a:cubicBezTo>
                        <a:cubicBezTo>
                          <a:pt x="2997838" y="39175"/>
                          <a:pt x="2972729" y="35624"/>
                          <a:pt x="2947595" y="32273"/>
                        </a:cubicBezTo>
                        <a:cubicBezTo>
                          <a:pt x="2901736" y="26158"/>
                          <a:pt x="2808923" y="14968"/>
                          <a:pt x="2764715" y="10758"/>
                        </a:cubicBezTo>
                        <a:cubicBezTo>
                          <a:pt x="2721730" y="6664"/>
                          <a:pt x="2678654" y="3586"/>
                          <a:pt x="2635623" y="0"/>
                        </a:cubicBezTo>
                        <a:lnTo>
                          <a:pt x="2097741" y="10758"/>
                        </a:lnTo>
                        <a:cubicBezTo>
                          <a:pt x="2061724" y="11959"/>
                          <a:pt x="2025872" y="16646"/>
                          <a:pt x="1990165" y="21515"/>
                        </a:cubicBezTo>
                        <a:cubicBezTo>
                          <a:pt x="1946941" y="27409"/>
                          <a:pt x="1904104" y="35859"/>
                          <a:pt x="1861073" y="43031"/>
                        </a:cubicBezTo>
                        <a:lnTo>
                          <a:pt x="1796527" y="53788"/>
                        </a:lnTo>
                        <a:cubicBezTo>
                          <a:pt x="1775012" y="57374"/>
                          <a:pt x="1753660" y="62137"/>
                          <a:pt x="1731981" y="64546"/>
                        </a:cubicBezTo>
                        <a:cubicBezTo>
                          <a:pt x="1668953" y="71549"/>
                          <a:pt x="1621243" y="75830"/>
                          <a:pt x="1559859" y="86061"/>
                        </a:cubicBezTo>
                        <a:cubicBezTo>
                          <a:pt x="1541823" y="89067"/>
                          <a:pt x="1523887" y="92708"/>
                          <a:pt x="1506070" y="96819"/>
                        </a:cubicBezTo>
                        <a:cubicBezTo>
                          <a:pt x="1477257" y="103468"/>
                          <a:pt x="1420009" y="118334"/>
                          <a:pt x="1420009" y="118334"/>
                        </a:cubicBezTo>
                        <a:cubicBezTo>
                          <a:pt x="1405666" y="125506"/>
                          <a:pt x="1390730" y="131599"/>
                          <a:pt x="1376979" y="139850"/>
                        </a:cubicBezTo>
                        <a:cubicBezTo>
                          <a:pt x="1284506" y="195334"/>
                          <a:pt x="1345073" y="172000"/>
                          <a:pt x="1280160" y="193638"/>
                        </a:cubicBezTo>
                        <a:cubicBezTo>
                          <a:pt x="1236156" y="237641"/>
                          <a:pt x="1240286" y="240468"/>
                          <a:pt x="1183341" y="268941"/>
                        </a:cubicBezTo>
                        <a:cubicBezTo>
                          <a:pt x="1173199" y="274012"/>
                          <a:pt x="1161210" y="274628"/>
                          <a:pt x="1151068" y="279699"/>
                        </a:cubicBezTo>
                        <a:cubicBezTo>
                          <a:pt x="1139504" y="285481"/>
                          <a:pt x="1129316" y="293699"/>
                          <a:pt x="1118795" y="301214"/>
                        </a:cubicBezTo>
                        <a:cubicBezTo>
                          <a:pt x="1107420" y="309339"/>
                          <a:pt x="1060398" y="346549"/>
                          <a:pt x="1043492" y="355002"/>
                        </a:cubicBezTo>
                        <a:cubicBezTo>
                          <a:pt x="1033350" y="360073"/>
                          <a:pt x="1021977" y="362174"/>
                          <a:pt x="1011219" y="365760"/>
                        </a:cubicBezTo>
                        <a:cubicBezTo>
                          <a:pt x="920685" y="456290"/>
                          <a:pt x="1089971" y="291547"/>
                          <a:pt x="946673" y="408791"/>
                        </a:cubicBezTo>
                        <a:cubicBezTo>
                          <a:pt x="919199" y="431270"/>
                          <a:pt x="903119" y="468218"/>
                          <a:pt x="871369" y="484094"/>
                        </a:cubicBezTo>
                        <a:cubicBezTo>
                          <a:pt x="857026" y="491266"/>
                          <a:pt x="840997" y="495765"/>
                          <a:pt x="828339" y="505610"/>
                        </a:cubicBezTo>
                        <a:cubicBezTo>
                          <a:pt x="828334" y="505614"/>
                          <a:pt x="737979" y="595969"/>
                          <a:pt x="731520" y="602428"/>
                        </a:cubicBezTo>
                        <a:cubicBezTo>
                          <a:pt x="724348" y="609600"/>
                          <a:pt x="718119" y="617859"/>
                          <a:pt x="710005" y="623944"/>
                        </a:cubicBezTo>
                        <a:cubicBezTo>
                          <a:pt x="638578" y="677514"/>
                          <a:pt x="679648" y="643542"/>
                          <a:pt x="591670" y="731520"/>
                        </a:cubicBezTo>
                        <a:lnTo>
                          <a:pt x="537882" y="785308"/>
                        </a:lnTo>
                        <a:cubicBezTo>
                          <a:pt x="530710" y="792480"/>
                          <a:pt x="521993" y="798385"/>
                          <a:pt x="516367" y="806824"/>
                        </a:cubicBezTo>
                        <a:cubicBezTo>
                          <a:pt x="509195" y="817582"/>
                          <a:pt x="502609" y="828754"/>
                          <a:pt x="494852" y="839097"/>
                        </a:cubicBezTo>
                        <a:cubicBezTo>
                          <a:pt x="481075" y="857466"/>
                          <a:pt x="464988" y="874075"/>
                          <a:pt x="451821" y="892885"/>
                        </a:cubicBezTo>
                        <a:cubicBezTo>
                          <a:pt x="439830" y="910014"/>
                          <a:pt x="432093" y="929946"/>
                          <a:pt x="419548" y="946673"/>
                        </a:cubicBezTo>
                        <a:cubicBezTo>
                          <a:pt x="410420" y="958844"/>
                          <a:pt x="397014" y="967259"/>
                          <a:pt x="387275" y="978946"/>
                        </a:cubicBezTo>
                        <a:cubicBezTo>
                          <a:pt x="378998" y="988878"/>
                          <a:pt x="372701" y="1000311"/>
                          <a:pt x="365760" y="1011219"/>
                        </a:cubicBezTo>
                        <a:cubicBezTo>
                          <a:pt x="347598" y="1039759"/>
                          <a:pt x="330134" y="1068740"/>
                          <a:pt x="311972" y="1097280"/>
                        </a:cubicBezTo>
                        <a:cubicBezTo>
                          <a:pt x="305031" y="1108188"/>
                          <a:pt x="296238" y="1117989"/>
                          <a:pt x="290456" y="1129553"/>
                        </a:cubicBezTo>
                        <a:cubicBezTo>
                          <a:pt x="279698" y="1151068"/>
                          <a:pt x="267952" y="1172117"/>
                          <a:pt x="258183" y="1194099"/>
                        </a:cubicBezTo>
                        <a:cubicBezTo>
                          <a:pt x="253578" y="1204461"/>
                          <a:pt x="252497" y="1216230"/>
                          <a:pt x="247426" y="1226372"/>
                        </a:cubicBezTo>
                        <a:cubicBezTo>
                          <a:pt x="241644" y="1237936"/>
                          <a:pt x="232762" y="1247681"/>
                          <a:pt x="225910" y="1258645"/>
                        </a:cubicBezTo>
                        <a:cubicBezTo>
                          <a:pt x="184252" y="1325298"/>
                          <a:pt x="210445" y="1295627"/>
                          <a:pt x="172122" y="1333948"/>
                        </a:cubicBezTo>
                        <a:cubicBezTo>
                          <a:pt x="168536" y="1344706"/>
                          <a:pt x="167199" y="1356497"/>
                          <a:pt x="161365" y="1366221"/>
                        </a:cubicBezTo>
                        <a:cubicBezTo>
                          <a:pt x="156147" y="1374918"/>
                          <a:pt x="144385" y="1378665"/>
                          <a:pt x="139849" y="1387737"/>
                        </a:cubicBezTo>
                        <a:cubicBezTo>
                          <a:pt x="129707" y="1408021"/>
                          <a:pt x="125506" y="1430767"/>
                          <a:pt x="118334" y="1452282"/>
                        </a:cubicBezTo>
                        <a:cubicBezTo>
                          <a:pt x="114748" y="1463040"/>
                          <a:pt x="112647" y="1474412"/>
                          <a:pt x="107576" y="1484555"/>
                        </a:cubicBezTo>
                        <a:cubicBezTo>
                          <a:pt x="100404" y="1498899"/>
                          <a:pt x="91132" y="1512372"/>
                          <a:pt x="86061" y="1527586"/>
                        </a:cubicBezTo>
                        <a:cubicBezTo>
                          <a:pt x="76710" y="1555638"/>
                          <a:pt x="71718" y="1584960"/>
                          <a:pt x="64546" y="1613647"/>
                        </a:cubicBezTo>
                        <a:cubicBezTo>
                          <a:pt x="51039" y="1667675"/>
                          <a:pt x="58463" y="1642655"/>
                          <a:pt x="43030" y="1688951"/>
                        </a:cubicBezTo>
                        <a:cubicBezTo>
                          <a:pt x="39444" y="1717638"/>
                          <a:pt x="36669" y="1746438"/>
                          <a:pt x="32273" y="1775012"/>
                        </a:cubicBezTo>
                        <a:cubicBezTo>
                          <a:pt x="29493" y="1793084"/>
                          <a:pt x="23611" y="1810636"/>
                          <a:pt x="21515" y="1828800"/>
                        </a:cubicBezTo>
                        <a:cubicBezTo>
                          <a:pt x="12844" y="1903946"/>
                          <a:pt x="0" y="2054711"/>
                          <a:pt x="0" y="2054711"/>
                        </a:cubicBezTo>
                        <a:cubicBezTo>
                          <a:pt x="3586" y="2147944"/>
                          <a:pt x="4938" y="2241290"/>
                          <a:pt x="10758" y="2334410"/>
                        </a:cubicBezTo>
                        <a:cubicBezTo>
                          <a:pt x="12119" y="2356179"/>
                          <a:pt x="18198" y="2377397"/>
                          <a:pt x="21515" y="2398955"/>
                        </a:cubicBezTo>
                        <a:cubicBezTo>
                          <a:pt x="25371" y="2424016"/>
                          <a:pt x="28922" y="2449125"/>
                          <a:pt x="32273" y="2474259"/>
                        </a:cubicBezTo>
                        <a:cubicBezTo>
                          <a:pt x="36094" y="2502916"/>
                          <a:pt x="37858" y="2531876"/>
                          <a:pt x="43030" y="2560320"/>
                        </a:cubicBezTo>
                        <a:cubicBezTo>
                          <a:pt x="45058" y="2571477"/>
                          <a:pt x="50804" y="2581653"/>
                          <a:pt x="53788" y="2592593"/>
                        </a:cubicBezTo>
                        <a:cubicBezTo>
                          <a:pt x="61568" y="2621121"/>
                          <a:pt x="70442" y="2649486"/>
                          <a:pt x="75303" y="2678654"/>
                        </a:cubicBezTo>
                        <a:cubicBezTo>
                          <a:pt x="82475" y="2721685"/>
                          <a:pt x="77310" y="2768727"/>
                          <a:pt x="96819" y="2807746"/>
                        </a:cubicBezTo>
                        <a:cubicBezTo>
                          <a:pt x="115563" y="2845236"/>
                          <a:pt x="126113" y="2863358"/>
                          <a:pt x="139849" y="2904565"/>
                        </a:cubicBezTo>
                        <a:cubicBezTo>
                          <a:pt x="184625" y="3038893"/>
                          <a:pt x="115400" y="2866423"/>
                          <a:pt x="172122" y="2979868"/>
                        </a:cubicBezTo>
                        <a:cubicBezTo>
                          <a:pt x="193057" y="3021739"/>
                          <a:pt x="172956" y="3006914"/>
                          <a:pt x="193638" y="3055172"/>
                        </a:cubicBezTo>
                        <a:cubicBezTo>
                          <a:pt x="198883" y="3067409"/>
                          <a:pt x="243750" y="3125574"/>
                          <a:pt x="247426" y="3130475"/>
                        </a:cubicBezTo>
                        <a:cubicBezTo>
                          <a:pt x="274464" y="3211594"/>
                          <a:pt x="237991" y="3111605"/>
                          <a:pt x="279699" y="3195021"/>
                        </a:cubicBezTo>
                        <a:cubicBezTo>
                          <a:pt x="298335" y="3232292"/>
                          <a:pt x="299915" y="3257620"/>
                          <a:pt x="322729" y="3291840"/>
                        </a:cubicBezTo>
                        <a:cubicBezTo>
                          <a:pt x="328355" y="3300279"/>
                          <a:pt x="338429" y="3305046"/>
                          <a:pt x="344245" y="3313355"/>
                        </a:cubicBezTo>
                        <a:cubicBezTo>
                          <a:pt x="363645" y="3341069"/>
                          <a:pt x="377735" y="3372354"/>
                          <a:pt x="398033" y="3399417"/>
                        </a:cubicBezTo>
                        <a:cubicBezTo>
                          <a:pt x="408791" y="3413760"/>
                          <a:pt x="420804" y="3427243"/>
                          <a:pt x="430306" y="3442447"/>
                        </a:cubicBezTo>
                        <a:cubicBezTo>
                          <a:pt x="456611" y="3484536"/>
                          <a:pt x="443725" y="3482217"/>
                          <a:pt x="473336" y="3517751"/>
                        </a:cubicBezTo>
                        <a:cubicBezTo>
                          <a:pt x="483075" y="3529438"/>
                          <a:pt x="496481" y="3537853"/>
                          <a:pt x="505609" y="3550024"/>
                        </a:cubicBezTo>
                        <a:cubicBezTo>
                          <a:pt x="610872" y="3690374"/>
                          <a:pt x="533553" y="3610238"/>
                          <a:pt x="591670" y="3668358"/>
                        </a:cubicBezTo>
                        <a:cubicBezTo>
                          <a:pt x="595256" y="3679116"/>
                          <a:pt x="596418" y="3691015"/>
                          <a:pt x="602428" y="3700631"/>
                        </a:cubicBezTo>
                        <a:cubicBezTo>
                          <a:pt x="614597" y="3720102"/>
                          <a:pt x="630339" y="3737139"/>
                          <a:pt x="645459" y="3754419"/>
                        </a:cubicBezTo>
                        <a:cubicBezTo>
                          <a:pt x="655477" y="3765868"/>
                          <a:pt x="668889" y="3774312"/>
                          <a:pt x="677732" y="3786692"/>
                        </a:cubicBezTo>
                        <a:cubicBezTo>
                          <a:pt x="727364" y="3856177"/>
                          <a:pt x="667897" y="3808821"/>
                          <a:pt x="731520" y="3851238"/>
                        </a:cubicBezTo>
                        <a:cubicBezTo>
                          <a:pt x="777675" y="3943549"/>
                          <a:pt x="724488" y="3854964"/>
                          <a:pt x="785308" y="3915784"/>
                        </a:cubicBezTo>
                        <a:cubicBezTo>
                          <a:pt x="797986" y="3928462"/>
                          <a:pt x="804903" y="3946136"/>
                          <a:pt x="817581" y="3958814"/>
                        </a:cubicBezTo>
                        <a:cubicBezTo>
                          <a:pt x="830259" y="3971492"/>
                          <a:pt x="847345" y="3979026"/>
                          <a:pt x="860612" y="3991087"/>
                        </a:cubicBezTo>
                        <a:cubicBezTo>
                          <a:pt x="886879" y="4014966"/>
                          <a:pt x="910814" y="4041290"/>
                          <a:pt x="935915" y="4066391"/>
                        </a:cubicBezTo>
                        <a:cubicBezTo>
                          <a:pt x="946673" y="4077149"/>
                          <a:pt x="955529" y="4090225"/>
                          <a:pt x="968188" y="4098664"/>
                        </a:cubicBezTo>
                        <a:cubicBezTo>
                          <a:pt x="978946" y="4105836"/>
                          <a:pt x="990645" y="4111765"/>
                          <a:pt x="1000461" y="4120179"/>
                        </a:cubicBezTo>
                        <a:cubicBezTo>
                          <a:pt x="1015863" y="4133380"/>
                          <a:pt x="1027264" y="4151039"/>
                          <a:pt x="1043492" y="4163210"/>
                        </a:cubicBezTo>
                        <a:cubicBezTo>
                          <a:pt x="1056321" y="4172832"/>
                          <a:pt x="1073179" y="4175830"/>
                          <a:pt x="1086522" y="4184725"/>
                        </a:cubicBezTo>
                        <a:cubicBezTo>
                          <a:pt x="1105626" y="4197461"/>
                          <a:pt x="1121206" y="4215019"/>
                          <a:pt x="1140310" y="4227755"/>
                        </a:cubicBezTo>
                        <a:cubicBezTo>
                          <a:pt x="1153653" y="4236651"/>
                          <a:pt x="1169417" y="4241315"/>
                          <a:pt x="1183341" y="4249271"/>
                        </a:cubicBezTo>
                        <a:cubicBezTo>
                          <a:pt x="1194567" y="4255686"/>
                          <a:pt x="1203799" y="4265535"/>
                          <a:pt x="1215614" y="4270786"/>
                        </a:cubicBezTo>
                        <a:cubicBezTo>
                          <a:pt x="1236338" y="4279997"/>
                          <a:pt x="1259875" y="4282158"/>
                          <a:pt x="1280160" y="4292301"/>
                        </a:cubicBezTo>
                        <a:cubicBezTo>
                          <a:pt x="1333332" y="4318888"/>
                          <a:pt x="1307976" y="4308746"/>
                          <a:pt x="1355463" y="4324574"/>
                        </a:cubicBezTo>
                        <a:cubicBezTo>
                          <a:pt x="1366221" y="4331746"/>
                          <a:pt x="1375921" y="4340839"/>
                          <a:pt x="1387736" y="4346090"/>
                        </a:cubicBezTo>
                        <a:cubicBezTo>
                          <a:pt x="1421411" y="4361057"/>
                          <a:pt x="1459549" y="4369422"/>
                          <a:pt x="1495313" y="4378362"/>
                        </a:cubicBezTo>
                        <a:cubicBezTo>
                          <a:pt x="1520414" y="4392706"/>
                          <a:pt x="1543930" y="4410274"/>
                          <a:pt x="1570616" y="4421393"/>
                        </a:cubicBezTo>
                        <a:cubicBezTo>
                          <a:pt x="1587494" y="4428426"/>
                          <a:pt x="1606891" y="4426897"/>
                          <a:pt x="1624405" y="4432151"/>
                        </a:cubicBezTo>
                        <a:cubicBezTo>
                          <a:pt x="1642901" y="4437700"/>
                          <a:pt x="1660112" y="4446886"/>
                          <a:pt x="1678193" y="4453666"/>
                        </a:cubicBezTo>
                        <a:cubicBezTo>
                          <a:pt x="1716001" y="4467844"/>
                          <a:pt x="1718391" y="4466009"/>
                          <a:pt x="1764254" y="4475181"/>
                        </a:cubicBezTo>
                        <a:cubicBezTo>
                          <a:pt x="1782183" y="4482353"/>
                          <a:pt x="1800770" y="4488061"/>
                          <a:pt x="1818042" y="4496697"/>
                        </a:cubicBezTo>
                        <a:cubicBezTo>
                          <a:pt x="1836744" y="4506048"/>
                          <a:pt x="1852180" y="4521825"/>
                          <a:pt x="1871830" y="4528970"/>
                        </a:cubicBezTo>
                        <a:cubicBezTo>
                          <a:pt x="1892329" y="4536424"/>
                          <a:pt x="1915122" y="4534823"/>
                          <a:pt x="1936376" y="4539727"/>
                        </a:cubicBezTo>
                        <a:cubicBezTo>
                          <a:pt x="2054830" y="4567062"/>
                          <a:pt x="1968372" y="4553343"/>
                          <a:pt x="2076226" y="4582758"/>
                        </a:cubicBezTo>
                        <a:cubicBezTo>
                          <a:pt x="2093866" y="4587569"/>
                          <a:pt x="2112085" y="4589929"/>
                          <a:pt x="2130014" y="4593515"/>
                        </a:cubicBezTo>
                        <a:cubicBezTo>
                          <a:pt x="2315755" y="4686385"/>
                          <a:pt x="2104861" y="4586773"/>
                          <a:pt x="2237590" y="4636546"/>
                        </a:cubicBezTo>
                        <a:cubicBezTo>
                          <a:pt x="2252606" y="4642177"/>
                          <a:pt x="2265605" y="4652430"/>
                          <a:pt x="2280621" y="4658061"/>
                        </a:cubicBezTo>
                        <a:cubicBezTo>
                          <a:pt x="2309179" y="4668770"/>
                          <a:pt x="2361638" y="4674265"/>
                          <a:pt x="2388198" y="4679577"/>
                        </a:cubicBezTo>
                        <a:cubicBezTo>
                          <a:pt x="2402696" y="4682476"/>
                          <a:pt x="2416885" y="4686748"/>
                          <a:pt x="2431228" y="4690334"/>
                        </a:cubicBezTo>
                        <a:cubicBezTo>
                          <a:pt x="2682850" y="4684197"/>
                          <a:pt x="2787515" y="4691388"/>
                          <a:pt x="2990626" y="4668819"/>
                        </a:cubicBezTo>
                        <a:cubicBezTo>
                          <a:pt x="3013860" y="4666237"/>
                          <a:pt x="3104285" y="4652542"/>
                          <a:pt x="3130475" y="4647304"/>
                        </a:cubicBezTo>
                        <a:cubicBezTo>
                          <a:pt x="3186528" y="4636094"/>
                          <a:pt x="3157929" y="4639459"/>
                          <a:pt x="3205779" y="4625788"/>
                        </a:cubicBezTo>
                        <a:cubicBezTo>
                          <a:pt x="3219995" y="4621726"/>
                          <a:pt x="3234593" y="4619093"/>
                          <a:pt x="3248809" y="4615031"/>
                        </a:cubicBezTo>
                        <a:cubicBezTo>
                          <a:pt x="3259712" y="4611916"/>
                          <a:pt x="3270179" y="4607388"/>
                          <a:pt x="3281082" y="4604273"/>
                        </a:cubicBezTo>
                        <a:cubicBezTo>
                          <a:pt x="3331805" y="4589780"/>
                          <a:pt x="3338470" y="4591464"/>
                          <a:pt x="3399416" y="4582758"/>
                        </a:cubicBezTo>
                        <a:cubicBezTo>
                          <a:pt x="3413760" y="4575586"/>
                          <a:pt x="3427233" y="4566313"/>
                          <a:pt x="3442447" y="4561242"/>
                        </a:cubicBezTo>
                        <a:cubicBezTo>
                          <a:pt x="3459793" y="4555460"/>
                          <a:pt x="3478419" y="4554596"/>
                          <a:pt x="3496235" y="4550485"/>
                        </a:cubicBezTo>
                        <a:cubicBezTo>
                          <a:pt x="3525048" y="4543836"/>
                          <a:pt x="3553609" y="4536142"/>
                          <a:pt x="3582296" y="4528970"/>
                        </a:cubicBezTo>
                        <a:cubicBezTo>
                          <a:pt x="3596640" y="4525384"/>
                          <a:pt x="3612103" y="4524824"/>
                          <a:pt x="3625327" y="4518212"/>
                        </a:cubicBezTo>
                        <a:cubicBezTo>
                          <a:pt x="3639671" y="4511040"/>
                          <a:pt x="3653342" y="4502328"/>
                          <a:pt x="3668358" y="4496697"/>
                        </a:cubicBezTo>
                        <a:cubicBezTo>
                          <a:pt x="3682201" y="4491506"/>
                          <a:pt x="3697124" y="4489829"/>
                          <a:pt x="3711388" y="4485939"/>
                        </a:cubicBezTo>
                        <a:cubicBezTo>
                          <a:pt x="3736574" y="4479070"/>
                          <a:pt x="3762158" y="4473346"/>
                          <a:pt x="3786692" y="4464424"/>
                        </a:cubicBezTo>
                        <a:cubicBezTo>
                          <a:pt x="3801763" y="4458944"/>
                          <a:pt x="3814982" y="4449225"/>
                          <a:pt x="3829722" y="4442908"/>
                        </a:cubicBezTo>
                        <a:cubicBezTo>
                          <a:pt x="3840145" y="4438441"/>
                          <a:pt x="3851572" y="4436618"/>
                          <a:pt x="3861995" y="4432151"/>
                        </a:cubicBezTo>
                        <a:cubicBezTo>
                          <a:pt x="3890702" y="4419848"/>
                          <a:pt x="3934334" y="4394682"/>
                          <a:pt x="3958814" y="4378362"/>
                        </a:cubicBezTo>
                        <a:cubicBezTo>
                          <a:pt x="3973732" y="4368417"/>
                          <a:pt x="3987157" y="4356372"/>
                          <a:pt x="4001845" y="4346090"/>
                        </a:cubicBezTo>
                        <a:cubicBezTo>
                          <a:pt x="4023029" y="4331261"/>
                          <a:pt x="4066390" y="4303059"/>
                          <a:pt x="4066390" y="4303059"/>
                        </a:cubicBezTo>
                        <a:cubicBezTo>
                          <a:pt x="4073562" y="4292301"/>
                          <a:pt x="4078764" y="4279928"/>
                          <a:pt x="4087906" y="4270786"/>
                        </a:cubicBezTo>
                        <a:cubicBezTo>
                          <a:pt x="4097048" y="4261644"/>
                          <a:pt x="4111665" y="4259001"/>
                          <a:pt x="4120179" y="4249271"/>
                        </a:cubicBezTo>
                        <a:cubicBezTo>
                          <a:pt x="4137207" y="4229811"/>
                          <a:pt x="4144924" y="4203009"/>
                          <a:pt x="4163209" y="4184725"/>
                        </a:cubicBezTo>
                        <a:lnTo>
                          <a:pt x="4184725" y="4163210"/>
                        </a:lnTo>
                        <a:cubicBezTo>
                          <a:pt x="4208929" y="4090592"/>
                          <a:pt x="4175870" y="4177377"/>
                          <a:pt x="4238513" y="4077148"/>
                        </a:cubicBezTo>
                        <a:cubicBezTo>
                          <a:pt x="4244523" y="4067532"/>
                          <a:pt x="4244199" y="4055017"/>
                          <a:pt x="4249270" y="4044875"/>
                        </a:cubicBezTo>
                        <a:cubicBezTo>
                          <a:pt x="4255052" y="4033311"/>
                          <a:pt x="4263181" y="4023058"/>
                          <a:pt x="4270786" y="4012602"/>
                        </a:cubicBezTo>
                        <a:cubicBezTo>
                          <a:pt x="4291877" y="3983602"/>
                          <a:pt x="4319295" y="3958614"/>
                          <a:pt x="4335332" y="3926541"/>
                        </a:cubicBezTo>
                        <a:cubicBezTo>
                          <a:pt x="4342504" y="3912198"/>
                          <a:pt x="4350530" y="3898251"/>
                          <a:pt x="4356847" y="3883511"/>
                        </a:cubicBezTo>
                        <a:cubicBezTo>
                          <a:pt x="4361314" y="3873088"/>
                          <a:pt x="4361771" y="3860962"/>
                          <a:pt x="4367605" y="3851238"/>
                        </a:cubicBezTo>
                        <a:cubicBezTo>
                          <a:pt x="4372823" y="3842541"/>
                          <a:pt x="4381948" y="3836894"/>
                          <a:pt x="4389120" y="3829722"/>
                        </a:cubicBezTo>
                        <a:cubicBezTo>
                          <a:pt x="4392706" y="3818965"/>
                          <a:pt x="4394044" y="3807173"/>
                          <a:pt x="4399878" y="3797450"/>
                        </a:cubicBezTo>
                        <a:cubicBezTo>
                          <a:pt x="4405096" y="3788753"/>
                          <a:pt x="4416857" y="3785006"/>
                          <a:pt x="4421393" y="3775934"/>
                        </a:cubicBezTo>
                        <a:cubicBezTo>
                          <a:pt x="4431535" y="3755649"/>
                          <a:pt x="4435736" y="3732903"/>
                          <a:pt x="4442908" y="3711388"/>
                        </a:cubicBezTo>
                        <a:cubicBezTo>
                          <a:pt x="4446494" y="3700630"/>
                          <a:pt x="4447376" y="3688550"/>
                          <a:pt x="4453666" y="3679115"/>
                        </a:cubicBezTo>
                        <a:lnTo>
                          <a:pt x="4475181" y="3646842"/>
                        </a:lnTo>
                        <a:cubicBezTo>
                          <a:pt x="4478767" y="3621741"/>
                          <a:pt x="4480237" y="3596246"/>
                          <a:pt x="4485939" y="3571539"/>
                        </a:cubicBezTo>
                        <a:cubicBezTo>
                          <a:pt x="4485943" y="3571523"/>
                          <a:pt x="4512831" y="3490864"/>
                          <a:pt x="4518212" y="3474720"/>
                        </a:cubicBezTo>
                        <a:cubicBezTo>
                          <a:pt x="4521798" y="3463962"/>
                          <a:pt x="4527105" y="3453632"/>
                          <a:pt x="4528969" y="3442447"/>
                        </a:cubicBezTo>
                        <a:cubicBezTo>
                          <a:pt x="4564786" y="3227549"/>
                          <a:pt x="4510107" y="3561027"/>
                          <a:pt x="4550485" y="3291840"/>
                        </a:cubicBezTo>
                        <a:cubicBezTo>
                          <a:pt x="4571710" y="3150342"/>
                          <a:pt x="4583509" y="3129209"/>
                          <a:pt x="4593515" y="2969111"/>
                        </a:cubicBezTo>
                        <a:lnTo>
                          <a:pt x="4604273" y="2796988"/>
                        </a:lnTo>
                        <a:cubicBezTo>
                          <a:pt x="4611996" y="2526670"/>
                          <a:pt x="4630917" y="2176687"/>
                          <a:pt x="4593515" y="1914861"/>
                        </a:cubicBezTo>
                        <a:cubicBezTo>
                          <a:pt x="4589929" y="1889760"/>
                          <a:pt x="4587294" y="1864505"/>
                          <a:pt x="4582758" y="1839558"/>
                        </a:cubicBezTo>
                        <a:cubicBezTo>
                          <a:pt x="4580113" y="1825011"/>
                          <a:pt x="4574431" y="1811111"/>
                          <a:pt x="4572000" y="1796527"/>
                        </a:cubicBezTo>
                        <a:cubicBezTo>
                          <a:pt x="4567247" y="1768010"/>
                          <a:pt x="4567743" y="1738636"/>
                          <a:pt x="4561242" y="1710466"/>
                        </a:cubicBezTo>
                        <a:cubicBezTo>
                          <a:pt x="4551954" y="1670217"/>
                          <a:pt x="4539037" y="1655643"/>
                          <a:pt x="4518212" y="1624405"/>
                        </a:cubicBezTo>
                        <a:cubicBezTo>
                          <a:pt x="4515291" y="1609799"/>
                          <a:pt x="4503207" y="1544949"/>
                          <a:pt x="4496696" y="1527586"/>
                        </a:cubicBezTo>
                        <a:cubicBezTo>
                          <a:pt x="4481928" y="1488206"/>
                          <a:pt x="4468295" y="1475374"/>
                          <a:pt x="4442908" y="1441525"/>
                        </a:cubicBezTo>
                        <a:cubicBezTo>
                          <a:pt x="4419320" y="1370763"/>
                          <a:pt x="4450510" y="1451935"/>
                          <a:pt x="4389120" y="1355464"/>
                        </a:cubicBezTo>
                        <a:cubicBezTo>
                          <a:pt x="4376206" y="1335170"/>
                          <a:pt x="4368529" y="1311946"/>
                          <a:pt x="4356847" y="1290918"/>
                        </a:cubicBezTo>
                        <a:cubicBezTo>
                          <a:pt x="4350568" y="1279616"/>
                          <a:pt x="4341523" y="1269995"/>
                          <a:pt x="4335332" y="1258645"/>
                        </a:cubicBezTo>
                        <a:cubicBezTo>
                          <a:pt x="4319974" y="1230488"/>
                          <a:pt x="4310557" y="1198954"/>
                          <a:pt x="4292301" y="1172584"/>
                        </a:cubicBezTo>
                        <a:cubicBezTo>
                          <a:pt x="4277868" y="1151736"/>
                          <a:pt x="4252578" y="1139893"/>
                          <a:pt x="4238513" y="1118795"/>
                        </a:cubicBezTo>
                        <a:cubicBezTo>
                          <a:pt x="4231341" y="1108037"/>
                          <a:pt x="4223850" y="1097486"/>
                          <a:pt x="4216998" y="1086522"/>
                        </a:cubicBezTo>
                        <a:cubicBezTo>
                          <a:pt x="4205916" y="1068791"/>
                          <a:pt x="4197090" y="1049595"/>
                          <a:pt x="4184725" y="1032734"/>
                        </a:cubicBezTo>
                        <a:cubicBezTo>
                          <a:pt x="4157568" y="995703"/>
                          <a:pt x="4131134" y="957630"/>
                          <a:pt x="4098663" y="925158"/>
                        </a:cubicBezTo>
                        <a:cubicBezTo>
                          <a:pt x="4091491" y="917986"/>
                          <a:pt x="4082774" y="912081"/>
                          <a:pt x="4077148" y="903642"/>
                        </a:cubicBezTo>
                        <a:cubicBezTo>
                          <a:pt x="4068253" y="890299"/>
                          <a:pt x="4064528" y="873955"/>
                          <a:pt x="4055633" y="860612"/>
                        </a:cubicBezTo>
                        <a:cubicBezTo>
                          <a:pt x="4030953" y="823592"/>
                          <a:pt x="4017933" y="812155"/>
                          <a:pt x="3991087" y="785308"/>
                        </a:cubicBezTo>
                        <a:cubicBezTo>
                          <a:pt x="3970707" y="724169"/>
                          <a:pt x="3988348" y="761055"/>
                          <a:pt x="3915783" y="688490"/>
                        </a:cubicBezTo>
                        <a:lnTo>
                          <a:pt x="3861995" y="634701"/>
                        </a:lnTo>
                        <a:cubicBezTo>
                          <a:pt x="3840480" y="620358"/>
                          <a:pt x="3815733" y="609956"/>
                          <a:pt x="3797449" y="591671"/>
                        </a:cubicBezTo>
                        <a:cubicBezTo>
                          <a:pt x="3790277" y="584499"/>
                          <a:pt x="3784373" y="575781"/>
                          <a:pt x="3775934" y="570155"/>
                        </a:cubicBezTo>
                        <a:cubicBezTo>
                          <a:pt x="3762591" y="561259"/>
                          <a:pt x="3746827" y="556596"/>
                          <a:pt x="3732903" y="548640"/>
                        </a:cubicBezTo>
                        <a:cubicBezTo>
                          <a:pt x="3721677" y="542225"/>
                          <a:pt x="3711151" y="534640"/>
                          <a:pt x="3700630" y="527125"/>
                        </a:cubicBezTo>
                        <a:cubicBezTo>
                          <a:pt x="3686040" y="516704"/>
                          <a:pt x="3673087" y="503886"/>
                          <a:pt x="3657600" y="494852"/>
                        </a:cubicBezTo>
                        <a:cubicBezTo>
                          <a:pt x="3629896" y="478691"/>
                          <a:pt x="3600226" y="466165"/>
                          <a:pt x="3571539" y="451821"/>
                        </a:cubicBezTo>
                        <a:lnTo>
                          <a:pt x="3528508" y="430306"/>
                        </a:lnTo>
                        <a:cubicBezTo>
                          <a:pt x="3514165" y="423134"/>
                          <a:pt x="3501036" y="412680"/>
                          <a:pt x="3485478" y="408791"/>
                        </a:cubicBezTo>
                        <a:lnTo>
                          <a:pt x="3442447" y="398033"/>
                        </a:lnTo>
                        <a:cubicBezTo>
                          <a:pt x="3431689" y="390861"/>
                          <a:pt x="3421738" y="382300"/>
                          <a:pt x="3410174" y="376518"/>
                        </a:cubicBezTo>
                        <a:cubicBezTo>
                          <a:pt x="3381112" y="361987"/>
                          <a:pt x="3343106" y="361613"/>
                          <a:pt x="3313355" y="355002"/>
                        </a:cubicBezTo>
                        <a:cubicBezTo>
                          <a:pt x="3242726" y="339307"/>
                          <a:pt x="3326078" y="345108"/>
                          <a:pt x="3227294" y="333487"/>
                        </a:cubicBezTo>
                        <a:cubicBezTo>
                          <a:pt x="3184410" y="328442"/>
                          <a:pt x="3141145" y="327250"/>
                          <a:pt x="3098202" y="322730"/>
                        </a:cubicBezTo>
                        <a:cubicBezTo>
                          <a:pt x="2986364" y="310958"/>
                          <a:pt x="3056581" y="311972"/>
                          <a:pt x="3001383" y="31197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2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353E3-BD5D-AE49-23BE-82B24AFD8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>
              <a:buFont typeface="Calibri" charset="0"/>
              <a:buChar char="-"/>
            </a:pPr>
            <a:r>
              <a:rPr lang="en-AU" b="0" i="0" u="none" strike="noStrike">
                <a:effectLst/>
                <a:latin typeface="+mn-lt"/>
                <a:ea typeface="ＭＳ Ｐゴシック"/>
              </a:rPr>
              <a:t>Form teams </a:t>
            </a:r>
            <a:r>
              <a:rPr lang="en-AU" b="0">
                <a:latin typeface="+mn-lt"/>
                <a:ea typeface="ＭＳ Ｐゴシック"/>
              </a:rPr>
              <a:t>within your table</a:t>
            </a:r>
            <a:r>
              <a:rPr lang="en-AU" b="0" i="0" u="none" strike="noStrike">
                <a:effectLst/>
                <a:latin typeface="+mn-lt"/>
                <a:ea typeface="ＭＳ Ｐゴシック"/>
              </a:rPr>
              <a:t>;</a:t>
            </a:r>
            <a:endParaRPr lang="en-US"/>
          </a:p>
          <a:p>
            <a:pPr marL="342265" indent="-342265" algn="l"/>
            <a:r>
              <a:rPr lang="en-AU" b="0" i="0" u="none" strike="noStrike">
                <a:effectLst/>
                <a:latin typeface="+mn-lt"/>
                <a:ea typeface="ＭＳ Ｐゴシック"/>
              </a:rPr>
              <a:t>Share your backgrounds with R, data, and Machine Learning; </a:t>
            </a:r>
          </a:p>
          <a:p>
            <a:pPr marL="342265" indent="-342265" algn="l"/>
            <a:r>
              <a:rPr lang="en-AU" b="0">
                <a:latin typeface="+mn-lt"/>
                <a:ea typeface="ＭＳ Ｐゴシック"/>
              </a:rPr>
              <a:t>Choose</a:t>
            </a:r>
            <a:r>
              <a:rPr lang="en-AU" b="0" i="0" u="none" strike="noStrike">
                <a:effectLst/>
                <a:latin typeface="+mn-lt"/>
                <a:ea typeface="ＭＳ Ｐゴシック"/>
              </a:rPr>
              <a:t> a team name</a:t>
            </a:r>
            <a:r>
              <a:rPr lang="en-AU" b="0">
                <a:latin typeface="+mn-lt"/>
                <a:ea typeface="ＭＳ Ｐゴシック"/>
              </a:rPr>
              <a:t>.</a:t>
            </a:r>
            <a:endParaRPr lang="en-AU" b="0" i="0" u="none" strike="noStrike">
              <a:effectLst/>
              <a:latin typeface="+mn-lt"/>
              <a:ea typeface="ＭＳ Ｐゴシック"/>
            </a:endParaRPr>
          </a:p>
          <a:p>
            <a:pPr marL="342265" indent="-342265"/>
            <a:endParaRPr lang="en-US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4C11D-6F78-F5C5-494C-358FF9C1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ea typeface="ＭＳ Ｐゴシック"/>
              </a:rPr>
              <a:t>Your turn!</a:t>
            </a:r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59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932BC-D4AE-A9E9-7375-3FB22797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b="0">
                <a:latin typeface="+mn-lt"/>
                <a:ea typeface="+mn-ea"/>
                <a:cs typeface="+mn-cs"/>
              </a:rPr>
              <a:t>Descriptions of 2,930 houses sold in Ames, IA from 2006 to 2010, collected by the Ames Assessor’s Office. </a:t>
            </a:r>
          </a:p>
          <a:p>
            <a:pPr marL="0" indent="0">
              <a:buNone/>
            </a:pPr>
            <a:endParaRPr lang="en-AU" b="0">
              <a:solidFill>
                <a:srgbClr val="282A36"/>
              </a:solidFill>
              <a:latin typeface="Karla" pitchFamily="2" charset="77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3930B3-2B47-43CA-7AAD-06508CB5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694" y="408243"/>
            <a:ext cx="11235267" cy="647183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Dataset - </a:t>
            </a:r>
            <a:r>
              <a:rPr lang="en-US" err="1">
                <a:solidFill>
                  <a:srgbClr val="002060"/>
                </a:solidFill>
              </a:rPr>
              <a:t>AmesHousing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847618-7806-3EF4-459D-075296011244}"/>
              </a:ext>
            </a:extLst>
          </p:cNvPr>
          <p:cNvSpPr/>
          <p:nvPr/>
        </p:nvSpPr>
        <p:spPr>
          <a:xfrm>
            <a:off x="609599" y="2828960"/>
            <a:ext cx="10972802" cy="120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latin typeface="IBM Plex Mono" panose="020B0509050203000203" pitchFamily="49" charset="77"/>
              </a:rPr>
              <a:t>#</a:t>
            </a:r>
            <a:r>
              <a:rPr lang="en-US" sz="2400" err="1">
                <a:solidFill>
                  <a:schemeClr val="accent4">
                    <a:lumMod val="75000"/>
                  </a:schemeClr>
                </a:solidFill>
                <a:latin typeface="IBM Plex Mono" panose="020B0509050203000203" pitchFamily="49" charset="77"/>
              </a:rPr>
              <a:t>install.packages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latin typeface="IBM Plex Mono" panose="020B0509050203000203" pitchFamily="49" charset="77"/>
              </a:rPr>
              <a:t>(“</a:t>
            </a:r>
            <a:r>
              <a:rPr lang="en-US" sz="2400" err="1">
                <a:solidFill>
                  <a:schemeClr val="accent4">
                    <a:lumMod val="75000"/>
                  </a:schemeClr>
                </a:solidFill>
                <a:latin typeface="IBM Plex Mono" panose="020B0509050203000203" pitchFamily="49" charset="77"/>
              </a:rPr>
              <a:t>AmesHousing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latin typeface="IBM Plex Mono" panose="020B0509050203000203" pitchFamily="49" charset="77"/>
              </a:rPr>
              <a:t>”)</a:t>
            </a:r>
          </a:p>
          <a:p>
            <a:r>
              <a:rPr lang="en-US" sz="2400">
                <a:solidFill>
                  <a:srgbClr val="2B3D43"/>
                </a:solidFill>
                <a:latin typeface="IBM Plex Mono" panose="020B0509050203000203" pitchFamily="49" charset="77"/>
              </a:rPr>
              <a:t>library(</a:t>
            </a:r>
            <a:r>
              <a:rPr lang="en-US" sz="2400" err="1">
                <a:solidFill>
                  <a:srgbClr val="2B3D43"/>
                </a:solidFill>
                <a:latin typeface="IBM Plex Mono" panose="020B0509050203000203" pitchFamily="49" charset="77"/>
              </a:rPr>
              <a:t>AmesHousing</a:t>
            </a:r>
            <a:r>
              <a:rPr lang="en-US" sz="2400">
                <a:solidFill>
                  <a:srgbClr val="2B3D43"/>
                </a:solidFill>
                <a:latin typeface="IBM Plex Mono" panose="020B0509050203000203" pitchFamily="49" charset="77"/>
              </a:rPr>
              <a:t>)</a:t>
            </a:r>
          </a:p>
          <a:p>
            <a:r>
              <a:rPr lang="en-US" sz="2400" err="1">
                <a:solidFill>
                  <a:srgbClr val="2B3D43"/>
                </a:solidFill>
                <a:latin typeface="IBM Plex Mono" panose="020B0509050203000203" pitchFamily="49" charset="77"/>
              </a:rPr>
              <a:t>ameshousing</a:t>
            </a:r>
            <a:r>
              <a:rPr lang="en-US" sz="2400">
                <a:solidFill>
                  <a:srgbClr val="2B3D43"/>
                </a:solidFill>
                <a:latin typeface="IBM Plex Mono" panose="020B0509050203000203" pitchFamily="49" charset="77"/>
              </a:rPr>
              <a:t> &lt;- </a:t>
            </a:r>
            <a:r>
              <a:rPr lang="en-US" sz="2400" err="1">
                <a:solidFill>
                  <a:srgbClr val="2B3D43"/>
                </a:solidFill>
                <a:latin typeface="IBM Plex Mono" panose="020B0509050203000203" pitchFamily="49" charset="77"/>
              </a:rPr>
              <a:t>AmesHousing</a:t>
            </a:r>
            <a:r>
              <a:rPr lang="en-US" sz="2400">
                <a:solidFill>
                  <a:srgbClr val="2B3D43"/>
                </a:solidFill>
                <a:latin typeface="IBM Plex Mono" panose="020B0509050203000203" pitchFamily="49" charset="77"/>
              </a:rPr>
              <a:t>::</a:t>
            </a:r>
            <a:r>
              <a:rPr lang="en-US" sz="2400" err="1">
                <a:solidFill>
                  <a:srgbClr val="2B3D43"/>
                </a:solidFill>
                <a:latin typeface="IBM Plex Mono" panose="020B0509050203000203" pitchFamily="49" charset="77"/>
              </a:rPr>
              <a:t>make_ames</a:t>
            </a:r>
            <a:r>
              <a:rPr lang="en-US" sz="2400">
                <a:solidFill>
                  <a:srgbClr val="2B3D43"/>
                </a:solidFill>
                <a:latin typeface="IBM Plex Mono" panose="020B0509050203000203" pitchFamily="49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8150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" y="1954362"/>
            <a:ext cx="10972800" cy="4521660"/>
          </a:xfrm>
        </p:spPr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>
                <a:ea typeface="ＭＳ Ｐゴシック"/>
              </a:rPr>
              <a:t>SIH is a Core </a:t>
            </a:r>
            <a:r>
              <a:rPr lang="en-US" b="1">
                <a:ea typeface="ＭＳ Ｐゴシック"/>
              </a:rPr>
              <a:t>Research </a:t>
            </a:r>
            <a:r>
              <a:rPr lang="en-US">
                <a:ea typeface="ＭＳ Ｐゴシック"/>
              </a:rPr>
              <a:t>Facility of the University of Sydney enabling excellence in </a:t>
            </a:r>
            <a:r>
              <a:rPr lang="en-US">
                <a:solidFill>
                  <a:schemeClr val="accent1"/>
                </a:solidFill>
                <a:ea typeface="ＭＳ Ｐゴシック"/>
              </a:rPr>
              <a:t>computational </a:t>
            </a:r>
            <a:r>
              <a:rPr lang="en-US">
                <a:ea typeface="ＭＳ Ｐゴシック"/>
              </a:rPr>
              <a:t>and</a:t>
            </a:r>
            <a:r>
              <a:rPr lang="en-US">
                <a:solidFill>
                  <a:schemeClr val="accent1"/>
                </a:solidFill>
                <a:ea typeface="ＭＳ Ｐゴシック"/>
              </a:rPr>
              <a:t> data-driven </a:t>
            </a:r>
            <a:r>
              <a:rPr lang="en-US">
                <a:ea typeface="ＭＳ Ｐゴシック"/>
              </a:rPr>
              <a:t>research through </a:t>
            </a:r>
            <a:r>
              <a:rPr lang="en-US">
                <a:solidFill>
                  <a:srgbClr val="E64626"/>
                </a:solidFill>
                <a:ea typeface="ＭＳ Ｐゴシック"/>
              </a:rPr>
              <a:t>advanced</a:t>
            </a:r>
            <a:r>
              <a:rPr lang="en-US">
                <a:ea typeface="ＭＳ Ｐゴシック"/>
              </a:rPr>
              <a:t> </a:t>
            </a:r>
            <a:r>
              <a:rPr lang="en-US">
                <a:solidFill>
                  <a:schemeClr val="accent1"/>
                </a:solidFill>
                <a:ea typeface="ＭＳ Ｐゴシック"/>
              </a:rPr>
              <a:t>digital infrastructure</a:t>
            </a:r>
            <a:r>
              <a:rPr lang="en-US">
                <a:ea typeface="ＭＳ Ｐゴシック"/>
              </a:rPr>
              <a:t>, </a:t>
            </a:r>
            <a:r>
              <a:rPr lang="en-US">
                <a:solidFill>
                  <a:schemeClr val="accent1"/>
                </a:solidFill>
                <a:ea typeface="ＭＳ Ｐゴシック"/>
              </a:rPr>
              <a:t>expert data consultancy </a:t>
            </a:r>
            <a:r>
              <a:rPr lang="en-US">
                <a:ea typeface="ＭＳ Ｐゴシック"/>
              </a:rPr>
              <a:t>and</a:t>
            </a:r>
            <a:r>
              <a:rPr lang="en-US">
                <a:solidFill>
                  <a:srgbClr val="E64626"/>
                </a:solidFill>
                <a:ea typeface="ＭＳ Ｐゴシック"/>
              </a:rPr>
              <a:t> analytics </a:t>
            </a:r>
            <a:r>
              <a:rPr lang="en-US">
                <a:solidFill>
                  <a:schemeClr val="accent1"/>
                </a:solidFill>
                <a:ea typeface="ＭＳ Ｐゴシック"/>
              </a:rPr>
              <a:t>training</a:t>
            </a:r>
            <a:endParaRPr lang="en-US" sz="1067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22EA-5BFF-9A4E-8EB3-7F3283EE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392" y="1954362"/>
            <a:ext cx="1456267" cy="1794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80DC1-551F-BB4C-9ADE-D422EF224E8D}"/>
              </a:ext>
            </a:extLst>
          </p:cNvPr>
          <p:cNvSpPr txBox="1"/>
          <p:nvPr/>
        </p:nvSpPr>
        <p:spPr>
          <a:xfrm>
            <a:off x="11335048" y="3640675"/>
            <a:ext cx="603050" cy="1118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6667" b="1">
                <a:solidFill>
                  <a:srgbClr val="5496DB"/>
                </a:solidFill>
                <a:latin typeface="Garamond" panose="02020404030301010803" pitchFamily="18" charset="0"/>
                <a:ea typeface="ＭＳ Ｐゴシック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892F-676D-874A-5A63-B04B65949B2D}"/>
              </a:ext>
            </a:extLst>
          </p:cNvPr>
          <p:cNvSpPr txBox="1"/>
          <p:nvPr/>
        </p:nvSpPr>
        <p:spPr>
          <a:xfrm>
            <a:off x="3958981" y="6413747"/>
            <a:ext cx="7168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  <a:ea typeface="ＭＳ Ｐゴシック" charset="0"/>
                <a:hlinkClick r:id="rId4"/>
              </a:rPr>
              <a:t>https://sydney.edu.au/sydney-informatics-hub</a:t>
            </a:r>
            <a:endParaRPr lang="en-US" sz="140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4D07173-0915-E6CF-E0FF-05AA7FEA4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7" y="136476"/>
            <a:ext cx="11905957" cy="1143000"/>
          </a:xfrm>
        </p:spPr>
        <p:txBody>
          <a:bodyPr/>
          <a:lstStyle/>
          <a:p>
            <a:pPr algn="ctr"/>
            <a:r>
              <a:rPr lang="en-AU">
                <a:solidFill>
                  <a:srgbClr val="002060"/>
                </a:solidFill>
              </a:rPr>
              <a:t>Sydney Informatics Hub</a:t>
            </a:r>
            <a:br>
              <a:rPr lang="en-AU">
                <a:solidFill>
                  <a:srgbClr val="002060"/>
                </a:solidFill>
              </a:rPr>
            </a:br>
            <a:endParaRPr lang="en-AU" sz="2667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44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46711"/>
            <a:ext cx="10972800" cy="1143000"/>
          </a:xfrm>
        </p:spPr>
        <p:txBody>
          <a:bodyPr/>
          <a:lstStyle/>
          <a:p>
            <a:r>
              <a:rPr lang="en-AU"/>
              <a:t>Meet the data: Ames housing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4613"/>
            <a:ext cx="7491307" cy="4351020"/>
          </a:xfrm>
        </p:spPr>
        <p:txBody>
          <a:bodyPr/>
          <a:lstStyle/>
          <a:p>
            <a:r>
              <a:rPr lang="en-AU" sz="2400"/>
              <a:t>Data set of housing data from Ames, Iowa, collected from 2006 – 2010.</a:t>
            </a:r>
          </a:p>
          <a:p>
            <a:r>
              <a:rPr lang="en-AU" sz="2400"/>
              <a:t>Population of ~58,000 (2010)</a:t>
            </a:r>
          </a:p>
          <a:p>
            <a:r>
              <a:rPr lang="en-AU" sz="2400"/>
              <a:t>Data includes many different physical measurements or descriptions of properties.</a:t>
            </a:r>
          </a:p>
          <a:p>
            <a:r>
              <a:rPr lang="en-AU" sz="2400"/>
              <a:t>Assembled for an end of semester regression project by Dean De Cock at Truman University.</a:t>
            </a:r>
          </a:p>
          <a:p>
            <a:r>
              <a:rPr lang="en-AU" sz="2400"/>
              <a:t>Popularized by a Kaggle competition predicting housing prices</a:t>
            </a:r>
          </a:p>
          <a:p>
            <a:endParaRPr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877D6-528D-7844-818E-582992672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317" y="346711"/>
            <a:ext cx="3469191" cy="5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3274435D-8DAB-FB17-CDAE-0D73DF1A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45" y="370583"/>
            <a:ext cx="8218310" cy="61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9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7E537F-C572-06A8-3F87-4BC6EADB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42" y="2979274"/>
            <a:ext cx="7133716" cy="899452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379299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D11D1F-F47B-0601-03DF-26665703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Exploring Our Data</a:t>
            </a:r>
            <a:endParaRPr lang="en-GB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E53FDD7-2139-A81B-28BD-03297089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15" y="1259802"/>
            <a:ext cx="8296969" cy="50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6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7E537F-C572-06A8-3F87-4BC6EADB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966" y="2979274"/>
            <a:ext cx="7133716" cy="899452"/>
          </a:xfrm>
        </p:spPr>
        <p:txBody>
          <a:bodyPr/>
          <a:lstStyle/>
          <a:p>
            <a:r>
              <a:rPr lang="en-US" sz="4400" err="1">
                <a:solidFill>
                  <a:srgbClr val="002060"/>
                </a:solidFill>
              </a:rPr>
              <a:t>Tidymodels</a:t>
            </a:r>
            <a:endParaRPr lang="en-US" sz="4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1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A Gentle Introduction to tidymodels · R Views">
            <a:extLst>
              <a:ext uri="{FF2B5EF4-FFF2-40B4-BE49-F238E27FC236}">
                <a16:creationId xmlns:a16="http://schemas.microsoft.com/office/drawing/2014/main" id="{74271740-95D0-F419-51A7-9B98B46C2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88"/>
          <a:stretch/>
        </p:blipFill>
        <p:spPr bwMode="auto">
          <a:xfrm>
            <a:off x="9199416" y="0"/>
            <a:ext cx="2992584" cy="18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A2375AA8-99B1-749E-3A95-222E6391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ea typeface="ＭＳ Ｐゴシック"/>
              </a:rPr>
              <a:t>Your data budget - Data splitting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862920-9928-DE49-E34E-4027DDF74B27}"/>
              </a:ext>
            </a:extLst>
          </p:cNvPr>
          <p:cNvSpPr txBox="1"/>
          <p:nvPr/>
        </p:nvSpPr>
        <p:spPr>
          <a:xfrm>
            <a:off x="228600" y="1519873"/>
            <a:ext cx="11734800" cy="142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AU" sz="2800"/>
              <a:t>For machine learning, we typically split data into training and test sets:</a:t>
            </a:r>
          </a:p>
          <a:p>
            <a:pPr marL="457200" indent="-457200" defTabSz="457189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sz="2800"/>
              <a:t>The </a:t>
            </a:r>
            <a:r>
              <a:rPr lang="en-AU" sz="2800" b="1"/>
              <a:t>training set </a:t>
            </a:r>
            <a:r>
              <a:rPr lang="en-AU" sz="2800"/>
              <a:t>is used to estimate model parameters.</a:t>
            </a:r>
          </a:p>
          <a:p>
            <a:pPr marL="457200" indent="-457200" defTabSz="457189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sz="2800"/>
              <a:t>The </a:t>
            </a:r>
            <a:r>
              <a:rPr lang="en-AU" sz="2800" b="1"/>
              <a:t>test set </a:t>
            </a:r>
            <a:r>
              <a:rPr lang="en-AU" sz="2800"/>
              <a:t>is used to find an independent assessment of model performance.</a:t>
            </a:r>
          </a:p>
        </p:txBody>
      </p:sp>
      <p:pic>
        <p:nvPicPr>
          <p:cNvPr id="4100" name="Picture 4" descr="test_train">
            <a:extLst>
              <a:ext uri="{FF2B5EF4-FFF2-40B4-BE49-F238E27FC236}">
                <a16:creationId xmlns:a16="http://schemas.microsoft.com/office/drawing/2014/main" id="{ECD4436F-C8AD-FB7D-8DDE-B7898DD1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5" y="3611182"/>
            <a:ext cx="11074400" cy="171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55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st_train">
            <a:extLst>
              <a:ext uri="{FF2B5EF4-FFF2-40B4-BE49-F238E27FC236}">
                <a16:creationId xmlns:a16="http://schemas.microsoft.com/office/drawing/2014/main" id="{8E12804E-F356-FADD-F58F-531B09357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89" y="4959691"/>
            <a:ext cx="11074400" cy="171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 Gentle Introduction to tidymodels · R Views">
            <a:extLst>
              <a:ext uri="{FF2B5EF4-FFF2-40B4-BE49-F238E27FC236}">
                <a16:creationId xmlns:a16="http://schemas.microsoft.com/office/drawing/2014/main" id="{7BB9E307-0D9B-8160-F71D-C3347A9BE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88"/>
          <a:stretch/>
        </p:blipFill>
        <p:spPr bwMode="auto">
          <a:xfrm>
            <a:off x="9199416" y="0"/>
            <a:ext cx="2992584" cy="18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9">
            <a:extLst>
              <a:ext uri="{FF2B5EF4-FFF2-40B4-BE49-F238E27FC236}">
                <a16:creationId xmlns:a16="http://schemas.microsoft.com/office/drawing/2014/main" id="{810E323B-4948-31B6-14E4-AF82DEFF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ea typeface="ＭＳ Ｐゴシック"/>
              </a:rPr>
              <a:t>Your data budget - Data spending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95883-60E7-4E00-4AA1-D0B0DAC1D439}"/>
              </a:ext>
            </a:extLst>
          </p:cNvPr>
          <p:cNvSpPr txBox="1"/>
          <p:nvPr/>
        </p:nvSpPr>
        <p:spPr>
          <a:xfrm>
            <a:off x="152730" y="1416447"/>
            <a:ext cx="11348468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800"/>
              <a:t>Spending too much data in training prevents us from computing a good assessment of predictive performance;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800"/>
              <a:t>Spending too much data in testing prevents us from computing a good estimate of model parameters.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D084E-DB83-2C64-AC4F-A24D17ECF35B}"/>
              </a:ext>
            </a:extLst>
          </p:cNvPr>
          <p:cNvSpPr txBox="1"/>
          <p:nvPr/>
        </p:nvSpPr>
        <p:spPr>
          <a:xfrm>
            <a:off x="616527" y="3830216"/>
            <a:ext cx="6096000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2000"/>
              <a:t>Some commonly used cut-offs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000"/>
              <a:t>60% training / 40% testing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000"/>
              <a:t>70% training / 30% testing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2000"/>
              <a:t>80% training / 20% testing</a:t>
            </a:r>
          </a:p>
        </p:txBody>
      </p:sp>
    </p:spTree>
    <p:extLst>
      <p:ext uri="{BB962C8B-B14F-4D97-AF65-F5344CB8AC3E}">
        <p14:creationId xmlns:p14="http://schemas.microsoft.com/office/powerpoint/2010/main" val="253933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0F9BD7-4904-FD47-3C5E-AEB7707A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70" y="615540"/>
            <a:ext cx="11235267" cy="647183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Prepare your data for modeling</a:t>
            </a:r>
          </a:p>
        </p:txBody>
      </p:sp>
      <p:pic>
        <p:nvPicPr>
          <p:cNvPr id="6" name="Picture 2" descr="A Gentle Introduction to tidymodels · R Views">
            <a:extLst>
              <a:ext uri="{FF2B5EF4-FFF2-40B4-BE49-F238E27FC236}">
                <a16:creationId xmlns:a16="http://schemas.microsoft.com/office/drawing/2014/main" id="{BCA5A58F-4D26-B98A-97E8-3FC8F5339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88"/>
          <a:stretch/>
        </p:blipFill>
        <p:spPr bwMode="auto">
          <a:xfrm>
            <a:off x="9199416" y="0"/>
            <a:ext cx="2992584" cy="18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CA1DB09-3A00-B792-0A72-284B72BEC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42" y="1176026"/>
            <a:ext cx="9916510" cy="56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5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54AD8C2-0CCF-AD93-8F46-26E42C50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30" y="518078"/>
            <a:ext cx="8236540" cy="322299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7853C-730D-A024-71ED-73F36A274AA2}"/>
              </a:ext>
            </a:extLst>
          </p:cNvPr>
          <p:cNvSpPr txBox="1"/>
          <p:nvPr/>
        </p:nvSpPr>
        <p:spPr>
          <a:xfrm>
            <a:off x="1828806" y="4507203"/>
            <a:ext cx="250114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Within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recipe()</a:t>
            </a:r>
            <a:r>
              <a:rPr lang="en-US" dirty="0"/>
              <a:t>, the </a:t>
            </a:r>
            <a:r>
              <a:rPr lang="en-US" b="1" dirty="0"/>
              <a:t>training set </a:t>
            </a:r>
            <a:r>
              <a:rPr lang="en-US" dirty="0"/>
              <a:t>is used to determine the data types of each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6D8FC-32D9-198B-7C90-33094791BF75}"/>
              </a:ext>
            </a:extLst>
          </p:cNvPr>
          <p:cNvSpPr txBox="1"/>
          <p:nvPr/>
        </p:nvSpPr>
        <p:spPr>
          <a:xfrm>
            <a:off x="4845426" y="4507202"/>
            <a:ext cx="250114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Within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prep()</a:t>
            </a:r>
            <a:r>
              <a:rPr lang="en-US" dirty="0"/>
              <a:t>, the preprocessing steps are executed using the </a:t>
            </a:r>
            <a:r>
              <a:rPr lang="en-US" b="1" dirty="0"/>
              <a:t>training set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51AB4-EC49-B861-7ADB-4654F2A2F0F1}"/>
              </a:ext>
            </a:extLst>
          </p:cNvPr>
          <p:cNvSpPr txBox="1"/>
          <p:nvPr/>
        </p:nvSpPr>
        <p:spPr>
          <a:xfrm>
            <a:off x="7713123" y="4507202"/>
            <a:ext cx="2650071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Within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bake()</a:t>
            </a:r>
            <a:r>
              <a:rPr lang="en-US" dirty="0"/>
              <a:t>, the </a:t>
            </a:r>
            <a:r>
              <a:rPr lang="en-US" b="1" dirty="0"/>
              <a:t>training parameters </a:t>
            </a:r>
            <a:r>
              <a:rPr lang="en-US" dirty="0"/>
              <a:t>are applied to the </a:t>
            </a:r>
            <a:r>
              <a:rPr lang="en-US" b="1" dirty="0"/>
              <a:t>testing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69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432202-A1CB-E114-72F5-D15E6A4F5BFF}"/>
              </a:ext>
            </a:extLst>
          </p:cNvPr>
          <p:cNvSpPr txBox="1"/>
          <p:nvPr/>
        </p:nvSpPr>
        <p:spPr>
          <a:xfrm>
            <a:off x="927803" y="2379286"/>
            <a:ext cx="2266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Trained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53A1A-F1D6-8919-531A-C7E5C6819CBC}"/>
              </a:ext>
            </a:extLst>
          </p:cNvPr>
          <p:cNvSpPr txBox="1"/>
          <p:nvPr/>
        </p:nvSpPr>
        <p:spPr>
          <a:xfrm>
            <a:off x="1383207" y="610259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90FF2-39F6-7202-82D2-F6395B4BE247}"/>
              </a:ext>
            </a:extLst>
          </p:cNvPr>
          <p:cNvSpPr txBox="1"/>
          <p:nvPr/>
        </p:nvSpPr>
        <p:spPr>
          <a:xfrm>
            <a:off x="2861874" y="1365527"/>
            <a:ext cx="2191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TRAINING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1002B-363A-5D88-367C-275261C959A7}"/>
              </a:ext>
            </a:extLst>
          </p:cNvPr>
          <p:cNvSpPr txBox="1"/>
          <p:nvPr/>
        </p:nvSpPr>
        <p:spPr>
          <a:xfrm>
            <a:off x="1140352" y="4930067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/>
              <a:t>Predictions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6A8C4B-FC97-E125-D933-08A89C805812}"/>
              </a:ext>
            </a:extLst>
          </p:cNvPr>
          <p:cNvCxnSpPr>
            <a:cxnSpLocks/>
          </p:cNvCxnSpPr>
          <p:nvPr/>
        </p:nvCxnSpPr>
        <p:spPr>
          <a:xfrm>
            <a:off x="1983302" y="3361388"/>
            <a:ext cx="0" cy="12526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D2AD27-96B9-3A28-0406-A73678DDCCAA}"/>
              </a:ext>
            </a:extLst>
          </p:cNvPr>
          <p:cNvCxnSpPr>
            <a:cxnSpLocks/>
          </p:cNvCxnSpPr>
          <p:nvPr/>
        </p:nvCxnSpPr>
        <p:spPr>
          <a:xfrm>
            <a:off x="1983302" y="1323261"/>
            <a:ext cx="0" cy="100786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D06EF2-CB41-8F9F-DAA2-C2008316A218}"/>
              </a:ext>
            </a:extLst>
          </p:cNvPr>
          <p:cNvSpPr txBox="1"/>
          <p:nvPr/>
        </p:nvSpPr>
        <p:spPr>
          <a:xfrm>
            <a:off x="2839505" y="3673328"/>
            <a:ext cx="2002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TESTING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617816-C6B3-16DC-82E7-BEEC5CE57A7C}"/>
              </a:ext>
            </a:extLst>
          </p:cNvPr>
          <p:cNvSpPr txBox="1"/>
          <p:nvPr/>
        </p:nvSpPr>
        <p:spPr>
          <a:xfrm>
            <a:off x="4396560" y="4930067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/>
              <a:t>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B83F3F-8268-E317-7EE3-C57531C1E85E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2852680" y="5191677"/>
            <a:ext cx="15438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645356-2E9C-B672-CA76-BD1F015F687D}"/>
              </a:ext>
            </a:extLst>
          </p:cNvPr>
          <p:cNvSpPr txBox="1"/>
          <p:nvPr/>
        </p:nvSpPr>
        <p:spPr>
          <a:xfrm>
            <a:off x="2322274" y="1888747"/>
            <a:ext cx="3270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recipe(), prep(), juice()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57929-2A92-EB63-0CC3-58C0683E7A3A}"/>
              </a:ext>
            </a:extLst>
          </p:cNvPr>
          <p:cNvSpPr txBox="1"/>
          <p:nvPr/>
        </p:nvSpPr>
        <p:spPr>
          <a:xfrm>
            <a:off x="982183" y="1630798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23D745-B4E7-6B41-167E-2FD4D88F4A90}"/>
              </a:ext>
            </a:extLst>
          </p:cNvPr>
          <p:cNvSpPr txBox="1"/>
          <p:nvPr/>
        </p:nvSpPr>
        <p:spPr>
          <a:xfrm>
            <a:off x="488459" y="375686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predict()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39C58A-B334-F6A1-2BBC-3C874D494D50}"/>
              </a:ext>
            </a:extLst>
          </p:cNvPr>
          <p:cNvSpPr txBox="1"/>
          <p:nvPr/>
        </p:nvSpPr>
        <p:spPr>
          <a:xfrm>
            <a:off x="3266672" y="5369107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rmse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05A262-C98E-41A2-FE38-05A6D2ADB7AA}"/>
              </a:ext>
            </a:extLst>
          </p:cNvPr>
          <p:cNvSpPr txBox="1"/>
          <p:nvPr/>
        </p:nvSpPr>
        <p:spPr>
          <a:xfrm>
            <a:off x="3374588" y="4136518"/>
            <a:ext cx="92525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bake()</a:t>
            </a:r>
          </a:p>
        </p:txBody>
      </p:sp>
    </p:spTree>
    <p:extLst>
      <p:ext uri="{BB962C8B-B14F-4D97-AF65-F5344CB8AC3E}">
        <p14:creationId xmlns:p14="http://schemas.microsoft.com/office/powerpoint/2010/main" val="138648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4015A63-9492-2C44-9951-F0CD308C0ACC}"/>
              </a:ext>
            </a:extLst>
          </p:cNvPr>
          <p:cNvGrpSpPr/>
          <p:nvPr/>
        </p:nvGrpSpPr>
        <p:grpSpPr>
          <a:xfrm>
            <a:off x="609603" y="1612956"/>
            <a:ext cx="7374512" cy="4506061"/>
            <a:chOff x="620576" y="4119967"/>
            <a:chExt cx="6007086" cy="367052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F451F5-5751-0745-927A-66EFBEABF8CF}"/>
                </a:ext>
              </a:extLst>
            </p:cNvPr>
            <p:cNvSpPr/>
            <p:nvPr/>
          </p:nvSpPr>
          <p:spPr>
            <a:xfrm>
              <a:off x="620576" y="4119967"/>
              <a:ext cx="3035602" cy="1615856"/>
            </a:xfrm>
            <a:prstGeom prst="roundRect">
              <a:avLst>
                <a:gd name="adj" fmla="val 8154"/>
              </a:avLst>
            </a:prstGeom>
            <a:solidFill>
              <a:schemeClr val="bg1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400" b="1">
                  <a:solidFill>
                    <a:prstClr val="black"/>
                  </a:solidFill>
                  <a:latin typeface="Tw Cen MT" panose="020B0602020104020603" pitchFamily="34" charset="77"/>
                </a:rPr>
                <a:t>Research Computing</a:t>
              </a:r>
              <a:endParaRPr lang="en-AU" sz="2000" b="1">
                <a:solidFill>
                  <a:prstClr val="black"/>
                </a:solidFill>
                <a:latin typeface="Tw Cen MT" panose="020B0602020104020603" pitchFamily="34" charset="77"/>
              </a:endParaRPr>
            </a:p>
            <a:p>
              <a:pPr marL="380990" indent="-380990" algn="ctr" defTabSz="60958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AU" sz="2000">
                  <a:solidFill>
                    <a:prstClr val="black"/>
                  </a:solidFill>
                  <a:latin typeface="Tw Cen MT" panose="020B0602020104020603" pitchFamily="34" charset="77"/>
                </a:rPr>
                <a:t>High performance computing </a:t>
              </a:r>
            </a:p>
            <a:p>
              <a:pPr marL="380990" indent="-380990" algn="ctr" defTabSz="60958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AU" sz="2000">
                  <a:solidFill>
                    <a:prstClr val="black"/>
                  </a:solidFill>
                  <a:latin typeface="Tw Cen MT" panose="020B0602020104020603" pitchFamily="34" charset="77"/>
                </a:rPr>
                <a:t>Bioinformatics &amp; genomics</a:t>
              </a:r>
            </a:p>
            <a:p>
              <a:pPr marL="380990" indent="-380990" algn="ctr" defTabSz="60958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AU" sz="2000">
                  <a:solidFill>
                    <a:prstClr val="black"/>
                  </a:solidFill>
                  <a:latin typeface="Tw Cen MT" panose="020B0602020104020603" pitchFamily="34" charset="77"/>
                </a:rPr>
                <a:t>Modelling &amp; visualisation</a:t>
              </a:r>
            </a:p>
            <a:p>
              <a:pPr marL="380990" indent="-380990" algn="ctr" defTabSz="60958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AU" sz="2000">
                  <a:solidFill>
                    <a:prstClr val="black"/>
                  </a:solidFill>
                  <a:latin typeface="Tw Cen MT" panose="020B0602020104020603" pitchFamily="34" charset="77"/>
                </a:rPr>
                <a:t> Computing training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DBE75A-33DF-E64A-B8FD-F29653853A5E}"/>
                </a:ext>
              </a:extLst>
            </p:cNvPr>
            <p:cNvSpPr/>
            <p:nvPr/>
          </p:nvSpPr>
          <p:spPr>
            <a:xfrm>
              <a:off x="3821164" y="4594746"/>
              <a:ext cx="2806498" cy="2282155"/>
            </a:xfrm>
            <a:prstGeom prst="roundRect">
              <a:avLst>
                <a:gd name="adj" fmla="val 9381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400" b="1">
                  <a:solidFill>
                    <a:prstClr val="black"/>
                  </a:solidFill>
                  <a:latin typeface="Tw Cen MT" panose="020B0602020104020603" pitchFamily="34" charset="77"/>
                </a:rPr>
                <a:t>Statistical Consulting</a:t>
              </a:r>
            </a:p>
            <a:p>
              <a:pPr marL="380990" indent="-380990" algn="ctr" defTabSz="60958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AU" sz="2000">
                  <a:solidFill>
                    <a:prstClr val="black"/>
                  </a:solidFill>
                  <a:latin typeface="Tw Cen MT" panose="020B0602020104020603" pitchFamily="34" charset="77"/>
                </a:rPr>
                <a:t>1-on-1 consultancy for HDR-level and above. </a:t>
              </a:r>
            </a:p>
            <a:p>
              <a:pPr marL="380990" indent="-380990" algn="ctr" defTabSz="60958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AU" sz="2000">
                  <a:solidFill>
                    <a:prstClr val="black"/>
                  </a:solidFill>
                  <a:latin typeface="Tw Cen MT" panose="020B0602020104020603" pitchFamily="34" charset="77"/>
                </a:rPr>
                <a:t>Experiment and survey design. </a:t>
              </a:r>
            </a:p>
            <a:p>
              <a:pPr marL="380990" indent="-380990" algn="ctr" defTabSz="60958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AU" sz="2000">
                  <a:solidFill>
                    <a:prstClr val="black"/>
                  </a:solidFill>
                  <a:latin typeface="Tw Cen MT" panose="020B0602020104020603" pitchFamily="34" charset="77"/>
                </a:rPr>
                <a:t>Statistical model development and testing</a:t>
              </a:r>
            </a:p>
            <a:p>
              <a:pPr marL="380990" indent="-380990" algn="ctr" defTabSz="60958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AU" sz="2000">
                  <a:solidFill>
                    <a:prstClr val="black"/>
                  </a:solidFill>
                  <a:latin typeface="Tw Cen MT" panose="020B0602020104020603" pitchFamily="34" charset="77"/>
                </a:rPr>
                <a:t>Statistics training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0619F38-CB65-6F4A-9058-79F9B0FD4E47}"/>
                </a:ext>
              </a:extLst>
            </p:cNvPr>
            <p:cNvSpPr/>
            <p:nvPr/>
          </p:nvSpPr>
          <p:spPr>
            <a:xfrm>
              <a:off x="851024" y="6041942"/>
              <a:ext cx="2574706" cy="1748545"/>
            </a:xfrm>
            <a:prstGeom prst="roundRect">
              <a:avLst>
                <a:gd name="adj" fmla="val 8773"/>
              </a:avLst>
            </a:prstGeom>
            <a:solidFill>
              <a:schemeClr val="bg1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21920" tIns="60960" rIns="121920" bIns="60960" rtlCol="0" anchor="t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400" b="1">
                  <a:solidFill>
                    <a:prstClr val="black"/>
                  </a:solidFill>
                  <a:latin typeface="Tw Cen MT"/>
                </a:rPr>
                <a:t>Data Science &amp; SWE</a:t>
              </a:r>
              <a:endParaRPr lang="en-AU" sz="2400" b="1">
                <a:solidFill>
                  <a:prstClr val="black"/>
                </a:solidFill>
                <a:latin typeface="Tw Cen MT" panose="020B0602020104020603" pitchFamily="34" charset="77"/>
              </a:endParaRPr>
            </a:p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867">
                  <a:solidFill>
                    <a:prstClr val="black"/>
                  </a:solidFill>
                  <a:latin typeface="Tw Cen MT" panose="020B0602020104020603" pitchFamily="34" charset="77"/>
                </a:rPr>
                <a:t>Consulting and project collaboration providing analysis &amp; software development for data-driven research.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2DE4A41-DAF1-8B45-8050-131AA15FAA48}"/>
              </a:ext>
            </a:extLst>
          </p:cNvPr>
          <p:cNvGraphicFramePr/>
          <p:nvPr/>
        </p:nvGraphicFramePr>
        <p:xfrm>
          <a:off x="7701208" y="1392702"/>
          <a:ext cx="4490792" cy="5257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9DA0F061-8DD4-A347-8017-A3983A32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7" y="136476"/>
            <a:ext cx="11905957" cy="1143000"/>
          </a:xfrm>
        </p:spPr>
        <p:txBody>
          <a:bodyPr/>
          <a:lstStyle/>
          <a:p>
            <a:pPr algn="ctr"/>
            <a:r>
              <a:rPr lang="en-AU">
                <a:solidFill>
                  <a:srgbClr val="002060"/>
                </a:solidFill>
              </a:rPr>
              <a:t>Sydney Informatics Hub</a:t>
            </a:r>
            <a:br>
              <a:rPr lang="en-AU">
                <a:solidFill>
                  <a:srgbClr val="002060"/>
                </a:solidFill>
              </a:rPr>
            </a:br>
            <a:r>
              <a:rPr lang="en-AU" sz="2667" i="1">
                <a:solidFill>
                  <a:srgbClr val="002060"/>
                </a:solidFill>
              </a:rPr>
              <a:t>Empowering researchers with modern data &amp; computational methods</a:t>
            </a:r>
          </a:p>
        </p:txBody>
      </p:sp>
    </p:spTree>
    <p:extLst>
      <p:ext uri="{BB962C8B-B14F-4D97-AF65-F5344CB8AC3E}">
        <p14:creationId xmlns:p14="http://schemas.microsoft.com/office/powerpoint/2010/main" val="3456622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7E537F-C572-06A8-3F87-4BC6EADB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32" y="2353993"/>
            <a:ext cx="7133716" cy="899452"/>
          </a:xfrm>
        </p:spPr>
        <p:txBody>
          <a:bodyPr/>
          <a:lstStyle/>
          <a:p>
            <a:r>
              <a:rPr lang="en-US" sz="4400">
                <a:solidFill>
                  <a:srgbClr val="002060"/>
                </a:solidFill>
              </a:rPr>
              <a:t>Let’s make our life easier!</a:t>
            </a:r>
          </a:p>
        </p:txBody>
      </p:sp>
    </p:spTree>
    <p:extLst>
      <p:ext uri="{BB962C8B-B14F-4D97-AF65-F5344CB8AC3E}">
        <p14:creationId xmlns:p14="http://schemas.microsoft.com/office/powerpoint/2010/main" val="1255342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FB0965-31B8-5789-796E-095290E54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The recipe </a:t>
            </a:r>
            <a:r>
              <a:rPr lang="en-US" dirty="0"/>
              <a:t>prepping</a:t>
            </a:r>
            <a:r>
              <a:rPr lang="en-US" b="0" dirty="0"/>
              <a:t> and </a:t>
            </a:r>
            <a:r>
              <a:rPr lang="en-US" dirty="0"/>
              <a:t>model fitting </a:t>
            </a:r>
            <a:r>
              <a:rPr lang="en-US" b="0" dirty="0"/>
              <a:t>can be executed using a single call to </a:t>
            </a:r>
            <a:r>
              <a:rPr lang="en-US" b="0" i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ourier New" panose="02070309020205020404" pitchFamily="49" charset="0"/>
              </a:rPr>
              <a:t>fit() </a:t>
            </a:r>
            <a:r>
              <a:rPr lang="en-US" b="0" dirty="0"/>
              <a:t>instead of </a:t>
            </a:r>
            <a:r>
              <a:rPr lang="en-US" b="0" i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ourier New" panose="02070309020205020404" pitchFamily="49" charset="0"/>
              </a:rPr>
              <a:t>prep()-juice()-fit()</a:t>
            </a:r>
            <a:r>
              <a:rPr lang="en-US" b="0" dirty="0">
                <a:latin typeface="+mn-lt"/>
                <a:ea typeface="+mn-ea"/>
                <a:cs typeface="Courier New" panose="02070309020205020404" pitchFamily="49" charset="0"/>
              </a:rPr>
              <a:t>;</a:t>
            </a:r>
          </a:p>
          <a:p>
            <a:endParaRPr lang="en-US" b="0" dirty="0">
              <a:latin typeface="+mn-lt"/>
              <a:ea typeface="+mn-ea"/>
              <a:cs typeface="Courier New" panose="02070309020205020404" pitchFamily="49" charset="0"/>
            </a:endParaRPr>
          </a:p>
          <a:p>
            <a:r>
              <a:rPr lang="en-US" b="0" dirty="0"/>
              <a:t>The recipe </a:t>
            </a:r>
            <a:r>
              <a:rPr lang="en-US" dirty="0"/>
              <a:t>baking</a:t>
            </a:r>
            <a:r>
              <a:rPr lang="en-US" b="0" dirty="0"/>
              <a:t> and </a:t>
            </a:r>
            <a:r>
              <a:rPr lang="en-US" dirty="0"/>
              <a:t>model predictions </a:t>
            </a:r>
            <a:r>
              <a:rPr lang="en-US" b="0" dirty="0"/>
              <a:t>are handled with a single call to </a:t>
            </a:r>
            <a:r>
              <a:rPr lang="en-US" b="0" i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ourier New" panose="02070309020205020404" pitchFamily="49" charset="0"/>
              </a:rPr>
              <a:t>predict()</a:t>
            </a:r>
            <a:r>
              <a:rPr lang="en-US" b="0" dirty="0"/>
              <a:t> instead of </a:t>
            </a:r>
            <a:r>
              <a:rPr lang="en-US" b="0" i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ourier New" panose="02070309020205020404" pitchFamily="49" charset="0"/>
              </a:rPr>
              <a:t>bake()-predict().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A14EE4-31A9-18B7-E93E-8454BD92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252672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432202-A1CB-E114-72F5-D15E6A4F5BFF}"/>
              </a:ext>
            </a:extLst>
          </p:cNvPr>
          <p:cNvSpPr txBox="1"/>
          <p:nvPr/>
        </p:nvSpPr>
        <p:spPr>
          <a:xfrm>
            <a:off x="4262674" y="2459969"/>
            <a:ext cx="2266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Trained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53A1A-F1D6-8919-531A-C7E5C6819CBC}"/>
              </a:ext>
            </a:extLst>
          </p:cNvPr>
          <p:cNvSpPr txBox="1"/>
          <p:nvPr/>
        </p:nvSpPr>
        <p:spPr>
          <a:xfrm>
            <a:off x="4718078" y="690942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90FF2-39F6-7202-82D2-F6395B4BE247}"/>
              </a:ext>
            </a:extLst>
          </p:cNvPr>
          <p:cNvSpPr txBox="1"/>
          <p:nvPr/>
        </p:nvSpPr>
        <p:spPr>
          <a:xfrm>
            <a:off x="6196745" y="1446210"/>
            <a:ext cx="2191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TRAINING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1002B-363A-5D88-367C-275261C959A7}"/>
              </a:ext>
            </a:extLst>
          </p:cNvPr>
          <p:cNvSpPr txBox="1"/>
          <p:nvPr/>
        </p:nvSpPr>
        <p:spPr>
          <a:xfrm>
            <a:off x="4475223" y="5010750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/>
              <a:t>Predictions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6A8C4B-FC97-E125-D933-08A89C805812}"/>
              </a:ext>
            </a:extLst>
          </p:cNvPr>
          <p:cNvCxnSpPr>
            <a:cxnSpLocks/>
          </p:cNvCxnSpPr>
          <p:nvPr/>
        </p:nvCxnSpPr>
        <p:spPr>
          <a:xfrm>
            <a:off x="5318173" y="3442071"/>
            <a:ext cx="0" cy="12526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D2AD27-96B9-3A28-0406-A73678DDCCAA}"/>
              </a:ext>
            </a:extLst>
          </p:cNvPr>
          <p:cNvCxnSpPr>
            <a:cxnSpLocks/>
          </p:cNvCxnSpPr>
          <p:nvPr/>
        </p:nvCxnSpPr>
        <p:spPr>
          <a:xfrm>
            <a:off x="5318173" y="1403944"/>
            <a:ext cx="0" cy="100786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D06EF2-CB41-8F9F-DAA2-C2008316A218}"/>
              </a:ext>
            </a:extLst>
          </p:cNvPr>
          <p:cNvSpPr txBox="1"/>
          <p:nvPr/>
        </p:nvSpPr>
        <p:spPr>
          <a:xfrm>
            <a:off x="6174376" y="3754011"/>
            <a:ext cx="2002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TESTING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617816-C6B3-16DC-82E7-BEEC5CE57A7C}"/>
              </a:ext>
            </a:extLst>
          </p:cNvPr>
          <p:cNvSpPr txBox="1"/>
          <p:nvPr/>
        </p:nvSpPr>
        <p:spPr>
          <a:xfrm>
            <a:off x="7731431" y="5010750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/>
              <a:t>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B83F3F-8268-E317-7EE3-C57531C1E85E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6187551" y="5272360"/>
            <a:ext cx="15438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645356-2E9C-B672-CA76-BD1F015F687D}"/>
              </a:ext>
            </a:extLst>
          </p:cNvPr>
          <p:cNvSpPr txBox="1"/>
          <p:nvPr/>
        </p:nvSpPr>
        <p:spPr>
          <a:xfrm>
            <a:off x="6694287" y="196685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recipe()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57929-2A92-EB63-0CC3-58C0683E7A3A}"/>
              </a:ext>
            </a:extLst>
          </p:cNvPr>
          <p:cNvSpPr txBox="1"/>
          <p:nvPr/>
        </p:nvSpPr>
        <p:spPr>
          <a:xfrm>
            <a:off x="4317054" y="1711481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fit()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23D745-B4E7-6B41-167E-2FD4D88F4A90}"/>
              </a:ext>
            </a:extLst>
          </p:cNvPr>
          <p:cNvSpPr txBox="1"/>
          <p:nvPr/>
        </p:nvSpPr>
        <p:spPr>
          <a:xfrm>
            <a:off x="3823330" y="3837551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predict()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39C58A-B334-F6A1-2BBC-3C874D494D50}"/>
              </a:ext>
            </a:extLst>
          </p:cNvPr>
          <p:cNvSpPr txBox="1"/>
          <p:nvPr/>
        </p:nvSpPr>
        <p:spPr>
          <a:xfrm>
            <a:off x="6601543" y="5449790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rmse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F63E744-F5BF-4955-04B4-C35723F637EF}"/>
              </a:ext>
            </a:extLst>
          </p:cNvPr>
          <p:cNvSpPr/>
          <p:nvPr/>
        </p:nvSpPr>
        <p:spPr>
          <a:xfrm>
            <a:off x="9067992" y="995083"/>
            <a:ext cx="1081823" cy="4538887"/>
          </a:xfrm>
          <a:prstGeom prst="rightBrace">
            <a:avLst>
              <a:gd name="adj1" fmla="val 58740"/>
              <a:gd name="adj2" fmla="val 514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41239-93E7-D6A6-89DD-481B83FD49FE}"/>
              </a:ext>
            </a:extLst>
          </p:cNvPr>
          <p:cNvSpPr txBox="1"/>
          <p:nvPr/>
        </p:nvSpPr>
        <p:spPr>
          <a:xfrm>
            <a:off x="10641906" y="310351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workflow()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5711A-C506-7CD5-D826-4605231E3DAD}"/>
              </a:ext>
            </a:extLst>
          </p:cNvPr>
          <p:cNvSpPr txBox="1"/>
          <p:nvPr/>
        </p:nvSpPr>
        <p:spPr>
          <a:xfrm>
            <a:off x="525209" y="1211477"/>
            <a:ext cx="317738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Within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fit()</a:t>
            </a:r>
            <a:r>
              <a:rPr lang="en-US" dirty="0"/>
              <a:t>, the </a:t>
            </a:r>
            <a:r>
              <a:rPr lang="en-US" b="1" dirty="0"/>
              <a:t>training</a:t>
            </a:r>
            <a:r>
              <a:rPr lang="en-US" dirty="0"/>
              <a:t> data are used for all estimation operations (from the recipe that is part of the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workflow()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49565-FDBB-646A-49DD-42DB03F915C9}"/>
              </a:ext>
            </a:extLst>
          </p:cNvPr>
          <p:cNvSpPr txBox="1"/>
          <p:nvPr/>
        </p:nvSpPr>
        <p:spPr>
          <a:xfrm>
            <a:off x="455422" y="3612513"/>
            <a:ext cx="3177387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Within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predict()</a:t>
            </a:r>
            <a:r>
              <a:rPr lang="en-US" dirty="0"/>
              <a:t>, values from the </a:t>
            </a:r>
            <a:r>
              <a:rPr lang="en-US" b="1" dirty="0"/>
              <a:t>training</a:t>
            </a:r>
            <a:r>
              <a:rPr lang="en-US" dirty="0"/>
              <a:t> data are used to standardize the </a:t>
            </a:r>
            <a:r>
              <a:rPr lang="en-US" b="1" dirty="0"/>
              <a:t>testing</a:t>
            </a:r>
            <a:r>
              <a:rPr lang="en-US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45799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4" descr="test_train">
            <a:extLst>
              <a:ext uri="{FF2B5EF4-FFF2-40B4-BE49-F238E27FC236}">
                <a16:creationId xmlns:a16="http://schemas.microsoft.com/office/drawing/2014/main" id="{BB8DE529-7B8B-0C79-FDE8-68B607D2A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6" r="4674" b="730"/>
          <a:stretch/>
        </p:blipFill>
        <p:spPr bwMode="auto">
          <a:xfrm>
            <a:off x="292307" y="1010618"/>
            <a:ext cx="7710278" cy="98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29448-5F50-50CE-2334-014CEF09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8" y="308468"/>
            <a:ext cx="11235267" cy="647183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  <a:ea typeface="ＭＳ Ｐゴシック"/>
              </a:rPr>
              <a:t>Resampling</a:t>
            </a:r>
            <a:r>
              <a:rPr lang="en-US">
                <a:ea typeface="ＭＳ Ｐゴシック"/>
              </a:rPr>
              <a:t> </a:t>
            </a:r>
            <a:r>
              <a:rPr lang="en-US">
                <a:solidFill>
                  <a:srgbClr val="002060"/>
                </a:solidFill>
                <a:ea typeface="ＭＳ Ｐゴシック"/>
              </a:rPr>
              <a:t>–  cross-validation </a:t>
            </a:r>
            <a:endParaRPr lang="en-US" b="0">
              <a:solidFill>
                <a:srgbClr val="002060"/>
              </a:solidFill>
              <a:ea typeface="ＭＳ Ｐゴシック"/>
            </a:endParaRPr>
          </a:p>
          <a:p>
            <a:endParaRPr lang="en-US"/>
          </a:p>
        </p:txBody>
      </p:sp>
      <p:pic>
        <p:nvPicPr>
          <p:cNvPr id="4" name="Picture 2" descr="A Gentle Introduction to tidymodels · R Views">
            <a:extLst>
              <a:ext uri="{FF2B5EF4-FFF2-40B4-BE49-F238E27FC236}">
                <a16:creationId xmlns:a16="http://schemas.microsoft.com/office/drawing/2014/main" id="{137FEFCF-7001-A974-8655-FB4205F8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88"/>
          <a:stretch/>
        </p:blipFill>
        <p:spPr bwMode="auto">
          <a:xfrm>
            <a:off x="9199416" y="0"/>
            <a:ext cx="2992584" cy="18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96CD85-FC19-4442-462B-D30650A1EE13}"/>
              </a:ext>
            </a:extLst>
          </p:cNvPr>
          <p:cNvSpPr/>
          <p:nvPr/>
        </p:nvSpPr>
        <p:spPr>
          <a:xfrm>
            <a:off x="6778703" y="216023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BFBC42-B8FE-B64A-D784-09743B5E1FCB}"/>
              </a:ext>
            </a:extLst>
          </p:cNvPr>
          <p:cNvSpPr/>
          <p:nvPr/>
        </p:nvSpPr>
        <p:spPr>
          <a:xfrm>
            <a:off x="3389970" y="216023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6F8D4-1496-2895-6C18-F9CFBD9D76E8}"/>
              </a:ext>
            </a:extLst>
          </p:cNvPr>
          <p:cNvSpPr/>
          <p:nvPr/>
        </p:nvSpPr>
        <p:spPr>
          <a:xfrm>
            <a:off x="6406995" y="216023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8C91D0-B9E4-40C3-2CD7-19EA6A1C2D93}"/>
              </a:ext>
            </a:extLst>
          </p:cNvPr>
          <p:cNvSpPr/>
          <p:nvPr/>
        </p:nvSpPr>
        <p:spPr>
          <a:xfrm>
            <a:off x="6029092" y="216023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1BEAA8-3E35-C7E1-DEF5-1B14077DE443}"/>
              </a:ext>
            </a:extLst>
          </p:cNvPr>
          <p:cNvSpPr/>
          <p:nvPr/>
        </p:nvSpPr>
        <p:spPr>
          <a:xfrm>
            <a:off x="3767872" y="216023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0F5E3-C999-0646-3AC0-0C2E6B6A0133}"/>
              </a:ext>
            </a:extLst>
          </p:cNvPr>
          <p:cNvSpPr/>
          <p:nvPr/>
        </p:nvSpPr>
        <p:spPr>
          <a:xfrm>
            <a:off x="5644995" y="216023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807963-6C2B-8E9F-40B2-32B20933B720}"/>
              </a:ext>
            </a:extLst>
          </p:cNvPr>
          <p:cNvSpPr/>
          <p:nvPr/>
        </p:nvSpPr>
        <p:spPr>
          <a:xfrm>
            <a:off x="5267092" y="216023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82838-6599-FF15-BDBB-751ED50E291B}"/>
              </a:ext>
            </a:extLst>
          </p:cNvPr>
          <p:cNvSpPr/>
          <p:nvPr/>
        </p:nvSpPr>
        <p:spPr>
          <a:xfrm>
            <a:off x="4145775" y="216023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93971-8BD4-F7E7-9FE3-26671B67A8F5}"/>
              </a:ext>
            </a:extLst>
          </p:cNvPr>
          <p:cNvSpPr/>
          <p:nvPr/>
        </p:nvSpPr>
        <p:spPr>
          <a:xfrm>
            <a:off x="4517482" y="216023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A31D84-494C-97F8-B7A3-59518331A4F0}"/>
              </a:ext>
            </a:extLst>
          </p:cNvPr>
          <p:cNvSpPr/>
          <p:nvPr/>
        </p:nvSpPr>
        <p:spPr>
          <a:xfrm>
            <a:off x="4889189" y="2141653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86689-6A8E-3158-B6BD-BBF681F502AE}"/>
              </a:ext>
            </a:extLst>
          </p:cNvPr>
          <p:cNvSpPr txBox="1"/>
          <p:nvPr/>
        </p:nvSpPr>
        <p:spPr>
          <a:xfrm>
            <a:off x="2397511" y="214351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CA8728-77AD-F837-3A0E-40C323D1CCAD}"/>
              </a:ext>
            </a:extLst>
          </p:cNvPr>
          <p:cNvSpPr/>
          <p:nvPr/>
        </p:nvSpPr>
        <p:spPr>
          <a:xfrm>
            <a:off x="6772506" y="2562920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92D050-4D26-9037-7EC1-E370AE7AF937}"/>
              </a:ext>
            </a:extLst>
          </p:cNvPr>
          <p:cNvSpPr/>
          <p:nvPr/>
        </p:nvSpPr>
        <p:spPr>
          <a:xfrm>
            <a:off x="3396164" y="256291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43EDC8-39E3-0BC1-BE4A-1CF6E5DAC1A0}"/>
              </a:ext>
            </a:extLst>
          </p:cNvPr>
          <p:cNvSpPr/>
          <p:nvPr/>
        </p:nvSpPr>
        <p:spPr>
          <a:xfrm>
            <a:off x="6400798" y="256291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FB4ACA-F2C1-43BF-542F-B2FCC3BE72DD}"/>
              </a:ext>
            </a:extLst>
          </p:cNvPr>
          <p:cNvSpPr/>
          <p:nvPr/>
        </p:nvSpPr>
        <p:spPr>
          <a:xfrm>
            <a:off x="6022895" y="2562920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C0E9D7-D463-6D3D-2575-922C4F5CEDFF}"/>
              </a:ext>
            </a:extLst>
          </p:cNvPr>
          <p:cNvSpPr/>
          <p:nvPr/>
        </p:nvSpPr>
        <p:spPr>
          <a:xfrm>
            <a:off x="3774066" y="2562920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70E8B4-8513-CF1C-F73B-07E29D1232ED}"/>
              </a:ext>
            </a:extLst>
          </p:cNvPr>
          <p:cNvSpPr/>
          <p:nvPr/>
        </p:nvSpPr>
        <p:spPr>
          <a:xfrm>
            <a:off x="5638798" y="2562920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A4C66A-FD02-6A82-36FE-60856557FB8E}"/>
              </a:ext>
            </a:extLst>
          </p:cNvPr>
          <p:cNvSpPr/>
          <p:nvPr/>
        </p:nvSpPr>
        <p:spPr>
          <a:xfrm>
            <a:off x="5260895" y="256291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5D405B-50B1-4951-4DCB-FC086E3F6D04}"/>
              </a:ext>
            </a:extLst>
          </p:cNvPr>
          <p:cNvSpPr/>
          <p:nvPr/>
        </p:nvSpPr>
        <p:spPr>
          <a:xfrm>
            <a:off x="4889188" y="256291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6D7A71-2C25-30E0-2039-7191F67C3089}"/>
              </a:ext>
            </a:extLst>
          </p:cNvPr>
          <p:cNvSpPr/>
          <p:nvPr/>
        </p:nvSpPr>
        <p:spPr>
          <a:xfrm>
            <a:off x="4517481" y="256291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44A7E5-5040-7733-3AE4-FC884903C89C}"/>
              </a:ext>
            </a:extLst>
          </p:cNvPr>
          <p:cNvSpPr/>
          <p:nvPr/>
        </p:nvSpPr>
        <p:spPr>
          <a:xfrm>
            <a:off x="4145774" y="2562920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A4118-F693-D9B0-0A96-61D6BE4BA511}"/>
              </a:ext>
            </a:extLst>
          </p:cNvPr>
          <p:cNvSpPr txBox="1"/>
          <p:nvPr/>
        </p:nvSpPr>
        <p:spPr>
          <a:xfrm>
            <a:off x="2403705" y="2552388"/>
            <a:ext cx="872273" cy="381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ED5C171-0BAC-A67C-CFA8-7EF7C8E9B547}"/>
              </a:ext>
            </a:extLst>
          </p:cNvPr>
          <p:cNvSpPr/>
          <p:nvPr/>
        </p:nvSpPr>
        <p:spPr>
          <a:xfrm>
            <a:off x="6772507" y="295940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1EABD5E-ACBA-9FCE-579A-56BD76397F25}"/>
              </a:ext>
            </a:extLst>
          </p:cNvPr>
          <p:cNvSpPr/>
          <p:nvPr/>
        </p:nvSpPr>
        <p:spPr>
          <a:xfrm>
            <a:off x="3383774" y="295940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351DB0F-6EFC-9A69-F986-6B5E89D136DD}"/>
              </a:ext>
            </a:extLst>
          </p:cNvPr>
          <p:cNvSpPr/>
          <p:nvPr/>
        </p:nvSpPr>
        <p:spPr>
          <a:xfrm>
            <a:off x="6400799" y="295940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640DD0E-406A-9720-5971-CAD6760384C1}"/>
              </a:ext>
            </a:extLst>
          </p:cNvPr>
          <p:cNvSpPr/>
          <p:nvPr/>
        </p:nvSpPr>
        <p:spPr>
          <a:xfrm>
            <a:off x="4882993" y="295940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9376B72-4FF5-0BA9-9617-209CDD6BDC4E}"/>
              </a:ext>
            </a:extLst>
          </p:cNvPr>
          <p:cNvSpPr/>
          <p:nvPr/>
        </p:nvSpPr>
        <p:spPr>
          <a:xfrm>
            <a:off x="3761676" y="295940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A842AFF-7CED-E73E-86DE-5A1408F26490}"/>
              </a:ext>
            </a:extLst>
          </p:cNvPr>
          <p:cNvSpPr/>
          <p:nvPr/>
        </p:nvSpPr>
        <p:spPr>
          <a:xfrm>
            <a:off x="5638799" y="295940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5A01293-A68A-8D76-BA2E-49757106541D}"/>
              </a:ext>
            </a:extLst>
          </p:cNvPr>
          <p:cNvSpPr/>
          <p:nvPr/>
        </p:nvSpPr>
        <p:spPr>
          <a:xfrm>
            <a:off x="5260896" y="295940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B019620-412D-BCF9-BAB9-3CEE29A9A6D1}"/>
              </a:ext>
            </a:extLst>
          </p:cNvPr>
          <p:cNvSpPr/>
          <p:nvPr/>
        </p:nvSpPr>
        <p:spPr>
          <a:xfrm>
            <a:off x="4139579" y="295940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14C1AB0-1615-DA94-C70F-7C0D9C5AFEBD}"/>
              </a:ext>
            </a:extLst>
          </p:cNvPr>
          <p:cNvSpPr/>
          <p:nvPr/>
        </p:nvSpPr>
        <p:spPr>
          <a:xfrm>
            <a:off x="4511286" y="2959407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8F5EC13-6A2B-031C-BE4E-30853121B302}"/>
              </a:ext>
            </a:extLst>
          </p:cNvPr>
          <p:cNvSpPr/>
          <p:nvPr/>
        </p:nvSpPr>
        <p:spPr>
          <a:xfrm>
            <a:off x="6016701" y="2965603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632ACAC-5FC5-9D31-53A9-7396BBC8F8CE}"/>
              </a:ext>
            </a:extLst>
          </p:cNvPr>
          <p:cNvSpPr txBox="1"/>
          <p:nvPr/>
        </p:nvSpPr>
        <p:spPr>
          <a:xfrm>
            <a:off x="2391315" y="2936486"/>
            <a:ext cx="2117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3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6B1F4F9-1CE2-E32D-E5DE-1CB6192B2E37}"/>
              </a:ext>
            </a:extLst>
          </p:cNvPr>
          <p:cNvSpPr/>
          <p:nvPr/>
        </p:nvSpPr>
        <p:spPr>
          <a:xfrm>
            <a:off x="6766310" y="3362090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34AD208-97F5-D708-5C84-E867A81E899D}"/>
              </a:ext>
            </a:extLst>
          </p:cNvPr>
          <p:cNvSpPr/>
          <p:nvPr/>
        </p:nvSpPr>
        <p:spPr>
          <a:xfrm>
            <a:off x="3389968" y="336208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73717AD-06FE-5FD1-CE57-D4C18000E44A}"/>
              </a:ext>
            </a:extLst>
          </p:cNvPr>
          <p:cNvSpPr/>
          <p:nvPr/>
        </p:nvSpPr>
        <p:spPr>
          <a:xfrm>
            <a:off x="6394602" y="336208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5D82828-E77B-EB96-EB27-57E2243A3BA0}"/>
              </a:ext>
            </a:extLst>
          </p:cNvPr>
          <p:cNvSpPr/>
          <p:nvPr/>
        </p:nvSpPr>
        <p:spPr>
          <a:xfrm>
            <a:off x="6016699" y="3362090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AAF8C6C-320C-ABF7-F62A-0B0A5344AA06}"/>
              </a:ext>
            </a:extLst>
          </p:cNvPr>
          <p:cNvSpPr/>
          <p:nvPr/>
        </p:nvSpPr>
        <p:spPr>
          <a:xfrm>
            <a:off x="3767870" y="3362090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67D9E4-BF19-B051-FEC5-6A2FE78A5DD1}"/>
              </a:ext>
            </a:extLst>
          </p:cNvPr>
          <p:cNvSpPr/>
          <p:nvPr/>
        </p:nvSpPr>
        <p:spPr>
          <a:xfrm>
            <a:off x="5632602" y="3362090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25ECD1D-DDCC-F954-81F5-02B487AA0272}"/>
              </a:ext>
            </a:extLst>
          </p:cNvPr>
          <p:cNvSpPr/>
          <p:nvPr/>
        </p:nvSpPr>
        <p:spPr>
          <a:xfrm>
            <a:off x="4139577" y="334969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095780-D692-6DC1-E1CD-2E04F5B365A8}"/>
              </a:ext>
            </a:extLst>
          </p:cNvPr>
          <p:cNvSpPr/>
          <p:nvPr/>
        </p:nvSpPr>
        <p:spPr>
          <a:xfrm>
            <a:off x="4882992" y="336208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76E9146-46C5-F5B9-23F2-B9FD74E57D54}"/>
              </a:ext>
            </a:extLst>
          </p:cNvPr>
          <p:cNvSpPr/>
          <p:nvPr/>
        </p:nvSpPr>
        <p:spPr>
          <a:xfrm>
            <a:off x="4511285" y="3362089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7AC304D-C09C-CF8B-650A-92981D558AB3}"/>
              </a:ext>
            </a:extLst>
          </p:cNvPr>
          <p:cNvSpPr/>
          <p:nvPr/>
        </p:nvSpPr>
        <p:spPr>
          <a:xfrm>
            <a:off x="5260895" y="3374481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E652DA2-A9B3-ED06-4FB5-478B6A27A03A}"/>
              </a:ext>
            </a:extLst>
          </p:cNvPr>
          <p:cNvSpPr txBox="1"/>
          <p:nvPr/>
        </p:nvSpPr>
        <p:spPr>
          <a:xfrm>
            <a:off x="2397509" y="3351558"/>
            <a:ext cx="872273" cy="381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4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2DE1A8A-06CD-5F7A-A494-0F52C94EEBD1}"/>
              </a:ext>
            </a:extLst>
          </p:cNvPr>
          <p:cNvSpPr/>
          <p:nvPr/>
        </p:nvSpPr>
        <p:spPr>
          <a:xfrm>
            <a:off x="6772508" y="375238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3C435F3-674F-6754-FAF9-A879AF1E639E}"/>
              </a:ext>
            </a:extLst>
          </p:cNvPr>
          <p:cNvSpPr/>
          <p:nvPr/>
        </p:nvSpPr>
        <p:spPr>
          <a:xfrm>
            <a:off x="3383775" y="375238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FC9E5E-17C3-9749-AEAA-96302AA7ACC7}"/>
              </a:ext>
            </a:extLst>
          </p:cNvPr>
          <p:cNvSpPr/>
          <p:nvPr/>
        </p:nvSpPr>
        <p:spPr>
          <a:xfrm>
            <a:off x="6400800" y="375238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DE51D5A-9371-7055-7794-51E7665B2245}"/>
              </a:ext>
            </a:extLst>
          </p:cNvPr>
          <p:cNvSpPr/>
          <p:nvPr/>
        </p:nvSpPr>
        <p:spPr>
          <a:xfrm>
            <a:off x="6022897" y="375238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CC74CDB-6E4F-FEE5-BB94-559DC6C8A68C}"/>
              </a:ext>
            </a:extLst>
          </p:cNvPr>
          <p:cNvSpPr/>
          <p:nvPr/>
        </p:nvSpPr>
        <p:spPr>
          <a:xfrm>
            <a:off x="3761677" y="375238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9613B16-B917-76F2-C68B-CD35360B9FEE}"/>
              </a:ext>
            </a:extLst>
          </p:cNvPr>
          <p:cNvSpPr/>
          <p:nvPr/>
        </p:nvSpPr>
        <p:spPr>
          <a:xfrm>
            <a:off x="4885660" y="375238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B99201-6536-1FCD-AA44-29CF020AB53D}"/>
              </a:ext>
            </a:extLst>
          </p:cNvPr>
          <p:cNvSpPr/>
          <p:nvPr/>
        </p:nvSpPr>
        <p:spPr>
          <a:xfrm>
            <a:off x="5260897" y="375238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1BBC10A-04F0-F725-01A6-4601A73E3F91}"/>
              </a:ext>
            </a:extLst>
          </p:cNvPr>
          <p:cNvSpPr/>
          <p:nvPr/>
        </p:nvSpPr>
        <p:spPr>
          <a:xfrm>
            <a:off x="4139580" y="375238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19E486C-4B87-5612-0FAE-707B28EBBC16}"/>
              </a:ext>
            </a:extLst>
          </p:cNvPr>
          <p:cNvSpPr/>
          <p:nvPr/>
        </p:nvSpPr>
        <p:spPr>
          <a:xfrm>
            <a:off x="4511287" y="375238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511B6A0-A349-AED6-94A7-54A3D6602BDA}"/>
              </a:ext>
            </a:extLst>
          </p:cNvPr>
          <p:cNvSpPr/>
          <p:nvPr/>
        </p:nvSpPr>
        <p:spPr>
          <a:xfrm>
            <a:off x="5636134" y="3751520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5DB53E2-CB00-100A-B053-39043BF9C8A2}"/>
              </a:ext>
            </a:extLst>
          </p:cNvPr>
          <p:cNvSpPr txBox="1"/>
          <p:nvPr/>
        </p:nvSpPr>
        <p:spPr>
          <a:xfrm>
            <a:off x="2400176" y="3735657"/>
            <a:ext cx="1050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5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055BF6B-AD3A-161D-98F8-820E337A3AF9}"/>
              </a:ext>
            </a:extLst>
          </p:cNvPr>
          <p:cNvSpPr/>
          <p:nvPr/>
        </p:nvSpPr>
        <p:spPr>
          <a:xfrm>
            <a:off x="6766311" y="415506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0E32656-EA18-EEBC-716D-3AB37526530D}"/>
              </a:ext>
            </a:extLst>
          </p:cNvPr>
          <p:cNvSpPr/>
          <p:nvPr/>
        </p:nvSpPr>
        <p:spPr>
          <a:xfrm>
            <a:off x="4133384" y="416745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A0FB9B19-9EDF-D327-9A35-C9DFDF2BCA3E}"/>
              </a:ext>
            </a:extLst>
          </p:cNvPr>
          <p:cNvSpPr/>
          <p:nvPr/>
        </p:nvSpPr>
        <p:spPr>
          <a:xfrm>
            <a:off x="6394603" y="415506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69F9C3F-4E30-CFA1-63B9-9E80F50D8969}"/>
              </a:ext>
            </a:extLst>
          </p:cNvPr>
          <p:cNvSpPr/>
          <p:nvPr/>
        </p:nvSpPr>
        <p:spPr>
          <a:xfrm>
            <a:off x="6016700" y="415506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EB486CE-6BED-4D6F-C0F7-286F8E8636BC}"/>
              </a:ext>
            </a:extLst>
          </p:cNvPr>
          <p:cNvSpPr/>
          <p:nvPr/>
        </p:nvSpPr>
        <p:spPr>
          <a:xfrm>
            <a:off x="3767871" y="415506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59C803B-A12B-272D-4A4D-972249A0D243}"/>
              </a:ext>
            </a:extLst>
          </p:cNvPr>
          <p:cNvSpPr/>
          <p:nvPr/>
        </p:nvSpPr>
        <p:spPr>
          <a:xfrm>
            <a:off x="5632603" y="415506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CA506BA-3E65-6232-8244-F81939152194}"/>
              </a:ext>
            </a:extLst>
          </p:cNvPr>
          <p:cNvSpPr/>
          <p:nvPr/>
        </p:nvSpPr>
        <p:spPr>
          <a:xfrm>
            <a:off x="5254700" y="415506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A94190C-E759-9599-BAAB-19642FE5C057}"/>
              </a:ext>
            </a:extLst>
          </p:cNvPr>
          <p:cNvSpPr/>
          <p:nvPr/>
        </p:nvSpPr>
        <p:spPr>
          <a:xfrm>
            <a:off x="4882993" y="415506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FC1E0C8-8E36-F3D0-F084-B2483C297D5C}"/>
              </a:ext>
            </a:extLst>
          </p:cNvPr>
          <p:cNvSpPr/>
          <p:nvPr/>
        </p:nvSpPr>
        <p:spPr>
          <a:xfrm>
            <a:off x="4511286" y="415506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C29AFA8-F6DA-AD77-00F5-3F69F29C60F5}"/>
              </a:ext>
            </a:extLst>
          </p:cNvPr>
          <p:cNvSpPr/>
          <p:nvPr/>
        </p:nvSpPr>
        <p:spPr>
          <a:xfrm>
            <a:off x="3377579" y="4155066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486E7D6-6B50-48CC-4F78-A3ECF86A23DB}"/>
              </a:ext>
            </a:extLst>
          </p:cNvPr>
          <p:cNvSpPr txBox="1"/>
          <p:nvPr/>
        </p:nvSpPr>
        <p:spPr>
          <a:xfrm>
            <a:off x="2397510" y="4144534"/>
            <a:ext cx="872273" cy="381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6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421663D-7233-D4FF-BDD2-876BA6C21568}"/>
              </a:ext>
            </a:extLst>
          </p:cNvPr>
          <p:cNvSpPr/>
          <p:nvPr/>
        </p:nvSpPr>
        <p:spPr>
          <a:xfrm>
            <a:off x="6766312" y="455155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212648F-AD43-D809-37FC-FC0724D23CAC}"/>
              </a:ext>
            </a:extLst>
          </p:cNvPr>
          <p:cNvSpPr/>
          <p:nvPr/>
        </p:nvSpPr>
        <p:spPr>
          <a:xfrm>
            <a:off x="3377579" y="455155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D774979-C82D-76D8-6220-83680971C5B0}"/>
              </a:ext>
            </a:extLst>
          </p:cNvPr>
          <p:cNvSpPr/>
          <p:nvPr/>
        </p:nvSpPr>
        <p:spPr>
          <a:xfrm>
            <a:off x="6394604" y="455155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7DA66D1-83BB-0EDE-E2A5-B59F32228AE8}"/>
              </a:ext>
            </a:extLst>
          </p:cNvPr>
          <p:cNvSpPr/>
          <p:nvPr/>
        </p:nvSpPr>
        <p:spPr>
          <a:xfrm>
            <a:off x="4876798" y="455155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5D861BD-3876-A608-C313-1B5CD30A3472}"/>
              </a:ext>
            </a:extLst>
          </p:cNvPr>
          <p:cNvSpPr/>
          <p:nvPr/>
        </p:nvSpPr>
        <p:spPr>
          <a:xfrm>
            <a:off x="3755481" y="455155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12285E4-9F58-AEB0-2889-017379A92D00}"/>
              </a:ext>
            </a:extLst>
          </p:cNvPr>
          <p:cNvSpPr/>
          <p:nvPr/>
        </p:nvSpPr>
        <p:spPr>
          <a:xfrm>
            <a:off x="5632604" y="455155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7637290-FF0A-3DC9-4F43-97DBCC367FB1}"/>
              </a:ext>
            </a:extLst>
          </p:cNvPr>
          <p:cNvSpPr/>
          <p:nvPr/>
        </p:nvSpPr>
        <p:spPr>
          <a:xfrm>
            <a:off x="5254701" y="455155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C3C7D73-3044-9EDE-7AF0-93C76088CD54}"/>
              </a:ext>
            </a:extLst>
          </p:cNvPr>
          <p:cNvSpPr/>
          <p:nvPr/>
        </p:nvSpPr>
        <p:spPr>
          <a:xfrm>
            <a:off x="4133384" y="455155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034B5F2-6A56-794D-61C3-E383236FD8DB}"/>
              </a:ext>
            </a:extLst>
          </p:cNvPr>
          <p:cNvSpPr/>
          <p:nvPr/>
        </p:nvSpPr>
        <p:spPr>
          <a:xfrm>
            <a:off x="6010506" y="454535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6E60CDF-5BFD-2685-5222-420C52E33AF0}"/>
              </a:ext>
            </a:extLst>
          </p:cNvPr>
          <p:cNvSpPr/>
          <p:nvPr/>
        </p:nvSpPr>
        <p:spPr>
          <a:xfrm>
            <a:off x="4505091" y="4545359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1228121-5AFD-DE63-F03F-7D2EFA491910}"/>
              </a:ext>
            </a:extLst>
          </p:cNvPr>
          <p:cNvSpPr txBox="1"/>
          <p:nvPr/>
        </p:nvSpPr>
        <p:spPr>
          <a:xfrm>
            <a:off x="2385120" y="4528632"/>
            <a:ext cx="2117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7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0451A3E-5EFA-8BFC-2193-C833A8EC62A7}"/>
              </a:ext>
            </a:extLst>
          </p:cNvPr>
          <p:cNvSpPr/>
          <p:nvPr/>
        </p:nvSpPr>
        <p:spPr>
          <a:xfrm>
            <a:off x="5254700" y="495423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0C2D1D6-1B81-E22B-4EA1-096880C0CDC1}"/>
              </a:ext>
            </a:extLst>
          </p:cNvPr>
          <p:cNvSpPr/>
          <p:nvPr/>
        </p:nvSpPr>
        <p:spPr>
          <a:xfrm>
            <a:off x="3383773" y="495423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BA9C2B6-CA89-52F8-0010-C8EED2E8F6B6}"/>
              </a:ext>
            </a:extLst>
          </p:cNvPr>
          <p:cNvSpPr/>
          <p:nvPr/>
        </p:nvSpPr>
        <p:spPr>
          <a:xfrm>
            <a:off x="6388407" y="495423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5F3D51-2482-EF8F-A174-127950161480}"/>
              </a:ext>
            </a:extLst>
          </p:cNvPr>
          <p:cNvSpPr/>
          <p:nvPr/>
        </p:nvSpPr>
        <p:spPr>
          <a:xfrm>
            <a:off x="6010504" y="495423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4BC58E0-C936-5800-28DD-6325286E6DF7}"/>
              </a:ext>
            </a:extLst>
          </p:cNvPr>
          <p:cNvSpPr/>
          <p:nvPr/>
        </p:nvSpPr>
        <p:spPr>
          <a:xfrm>
            <a:off x="3761675" y="495423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D080CCD-4C0D-9812-7F8E-A8CF5EA5F8B5}"/>
              </a:ext>
            </a:extLst>
          </p:cNvPr>
          <p:cNvSpPr/>
          <p:nvPr/>
        </p:nvSpPr>
        <p:spPr>
          <a:xfrm>
            <a:off x="5626407" y="495423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98DF1E7-4271-5C77-4BF3-650F46DE0890}"/>
              </a:ext>
            </a:extLst>
          </p:cNvPr>
          <p:cNvSpPr/>
          <p:nvPr/>
        </p:nvSpPr>
        <p:spPr>
          <a:xfrm>
            <a:off x="4133382" y="494184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F710975-514D-4D1D-E856-0E825B81868F}"/>
              </a:ext>
            </a:extLst>
          </p:cNvPr>
          <p:cNvSpPr/>
          <p:nvPr/>
        </p:nvSpPr>
        <p:spPr>
          <a:xfrm>
            <a:off x="4876797" y="495423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D75FB01-2AE9-B8C1-7707-4618FF2D4371}"/>
              </a:ext>
            </a:extLst>
          </p:cNvPr>
          <p:cNvSpPr/>
          <p:nvPr/>
        </p:nvSpPr>
        <p:spPr>
          <a:xfrm>
            <a:off x="4505090" y="495423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A0499E0-D5E3-C1FF-C555-C50174BA69A6}"/>
              </a:ext>
            </a:extLst>
          </p:cNvPr>
          <p:cNvSpPr/>
          <p:nvPr/>
        </p:nvSpPr>
        <p:spPr>
          <a:xfrm>
            <a:off x="6766310" y="4954237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B5B0BA2-BF83-771C-97CA-6409BB2BE12C}"/>
              </a:ext>
            </a:extLst>
          </p:cNvPr>
          <p:cNvSpPr txBox="1"/>
          <p:nvPr/>
        </p:nvSpPr>
        <p:spPr>
          <a:xfrm>
            <a:off x="2391314" y="4943704"/>
            <a:ext cx="872273" cy="381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8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1009C97-9A43-8C1C-6BC5-994CFBD7325C}"/>
              </a:ext>
            </a:extLst>
          </p:cNvPr>
          <p:cNvSpPr/>
          <p:nvPr/>
        </p:nvSpPr>
        <p:spPr>
          <a:xfrm>
            <a:off x="6772507" y="533833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B6C5294-DBBA-AA2D-597A-57793D0CA547}"/>
              </a:ext>
            </a:extLst>
          </p:cNvPr>
          <p:cNvSpPr/>
          <p:nvPr/>
        </p:nvSpPr>
        <p:spPr>
          <a:xfrm>
            <a:off x="3383774" y="533833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826A816-021B-B57A-76CA-CFC24E54A87D}"/>
              </a:ext>
            </a:extLst>
          </p:cNvPr>
          <p:cNvSpPr/>
          <p:nvPr/>
        </p:nvSpPr>
        <p:spPr>
          <a:xfrm>
            <a:off x="6400799" y="533833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BF4161D-A00E-6257-A65D-B4E0FB176423}"/>
              </a:ext>
            </a:extLst>
          </p:cNvPr>
          <p:cNvSpPr/>
          <p:nvPr/>
        </p:nvSpPr>
        <p:spPr>
          <a:xfrm>
            <a:off x="4882993" y="533833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ED73E49-E682-3579-D32F-01049CF0187B}"/>
              </a:ext>
            </a:extLst>
          </p:cNvPr>
          <p:cNvSpPr/>
          <p:nvPr/>
        </p:nvSpPr>
        <p:spPr>
          <a:xfrm>
            <a:off x="4505091" y="533833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7AC2467-EE51-5120-9D7A-3FFE054DB6A0}"/>
              </a:ext>
            </a:extLst>
          </p:cNvPr>
          <p:cNvSpPr/>
          <p:nvPr/>
        </p:nvSpPr>
        <p:spPr>
          <a:xfrm>
            <a:off x="5638799" y="5338334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45DA98E-4721-DCA7-E833-45DE96D7BA78}"/>
              </a:ext>
            </a:extLst>
          </p:cNvPr>
          <p:cNvSpPr/>
          <p:nvPr/>
        </p:nvSpPr>
        <p:spPr>
          <a:xfrm>
            <a:off x="5260896" y="533833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02D92E0-73B8-2CFF-A222-AF9BC9F72C7B}"/>
              </a:ext>
            </a:extLst>
          </p:cNvPr>
          <p:cNvSpPr/>
          <p:nvPr/>
        </p:nvSpPr>
        <p:spPr>
          <a:xfrm>
            <a:off x="4139579" y="5338333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0DEB711-B649-9BA4-0DA4-0B6F0A9953B7}"/>
              </a:ext>
            </a:extLst>
          </p:cNvPr>
          <p:cNvSpPr/>
          <p:nvPr/>
        </p:nvSpPr>
        <p:spPr>
          <a:xfrm>
            <a:off x="6016701" y="5332138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B793067-506C-2905-A1AB-4FA9CB6286A6}"/>
              </a:ext>
            </a:extLst>
          </p:cNvPr>
          <p:cNvSpPr/>
          <p:nvPr/>
        </p:nvSpPr>
        <p:spPr>
          <a:xfrm>
            <a:off x="3761677" y="5338334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49B0082-7D58-B7E5-BA23-27E2290102E2}"/>
              </a:ext>
            </a:extLst>
          </p:cNvPr>
          <p:cNvSpPr txBox="1"/>
          <p:nvPr/>
        </p:nvSpPr>
        <p:spPr>
          <a:xfrm>
            <a:off x="2391315" y="5321607"/>
            <a:ext cx="971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9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63A22E3-0AFD-3B00-C9BB-A8E5D18E0474}"/>
              </a:ext>
            </a:extLst>
          </p:cNvPr>
          <p:cNvSpPr/>
          <p:nvPr/>
        </p:nvSpPr>
        <p:spPr>
          <a:xfrm>
            <a:off x="5260895" y="574101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453CE2F-FEAA-0586-45AE-162E92D31322}"/>
              </a:ext>
            </a:extLst>
          </p:cNvPr>
          <p:cNvSpPr/>
          <p:nvPr/>
        </p:nvSpPr>
        <p:spPr>
          <a:xfrm>
            <a:off x="3389968" y="574101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5FD2C6E-F560-845B-D3D6-5DB3625C237D}"/>
              </a:ext>
            </a:extLst>
          </p:cNvPr>
          <p:cNvSpPr/>
          <p:nvPr/>
        </p:nvSpPr>
        <p:spPr>
          <a:xfrm>
            <a:off x="6778700" y="572862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FEE867B-823B-6474-CD55-62D012B306E8}"/>
              </a:ext>
            </a:extLst>
          </p:cNvPr>
          <p:cNvSpPr/>
          <p:nvPr/>
        </p:nvSpPr>
        <p:spPr>
          <a:xfrm>
            <a:off x="6016699" y="574101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EC47C15-EDE9-2C4A-F97D-DEE50AD301FE}"/>
              </a:ext>
            </a:extLst>
          </p:cNvPr>
          <p:cNvSpPr/>
          <p:nvPr/>
        </p:nvSpPr>
        <p:spPr>
          <a:xfrm>
            <a:off x="3767870" y="574101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950C742-4A51-520A-8E20-5A9CB1D4765F}"/>
              </a:ext>
            </a:extLst>
          </p:cNvPr>
          <p:cNvSpPr/>
          <p:nvPr/>
        </p:nvSpPr>
        <p:spPr>
          <a:xfrm>
            <a:off x="5632602" y="5741016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18C079E-0794-8F33-D6C1-996241108220}"/>
              </a:ext>
            </a:extLst>
          </p:cNvPr>
          <p:cNvSpPr/>
          <p:nvPr/>
        </p:nvSpPr>
        <p:spPr>
          <a:xfrm>
            <a:off x="4139577" y="572862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CC91DF7-AF66-6D50-3564-C3DFE27EA358}"/>
              </a:ext>
            </a:extLst>
          </p:cNvPr>
          <p:cNvSpPr/>
          <p:nvPr/>
        </p:nvSpPr>
        <p:spPr>
          <a:xfrm>
            <a:off x="4882992" y="574101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D94E831-828D-8919-96B9-92D9B0615325}"/>
              </a:ext>
            </a:extLst>
          </p:cNvPr>
          <p:cNvSpPr/>
          <p:nvPr/>
        </p:nvSpPr>
        <p:spPr>
          <a:xfrm>
            <a:off x="4511285" y="5741015"/>
            <a:ext cx="332058" cy="3444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105C785-A0E3-FAF5-D72E-5C9E8F959242}"/>
              </a:ext>
            </a:extLst>
          </p:cNvPr>
          <p:cNvSpPr/>
          <p:nvPr/>
        </p:nvSpPr>
        <p:spPr>
          <a:xfrm>
            <a:off x="6400798" y="5728626"/>
            <a:ext cx="332058" cy="3444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F4F3A23-8B65-053E-597D-5CA5D6099131}"/>
              </a:ext>
            </a:extLst>
          </p:cNvPr>
          <p:cNvSpPr txBox="1"/>
          <p:nvPr/>
        </p:nvSpPr>
        <p:spPr>
          <a:xfrm>
            <a:off x="2224046" y="5736679"/>
            <a:ext cx="10457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W Cen MT"/>
              </a:rPr>
              <a:t>Fold 10</a:t>
            </a:r>
          </a:p>
        </p:txBody>
      </p:sp>
    </p:spTree>
    <p:extLst>
      <p:ext uri="{BB962C8B-B14F-4D97-AF65-F5344CB8AC3E}">
        <p14:creationId xmlns:p14="http://schemas.microsoft.com/office/powerpoint/2010/main" val="2191045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434628-A3FE-89EA-01A6-7425EF0A6B91}"/>
              </a:ext>
            </a:extLst>
          </p:cNvPr>
          <p:cNvSpPr txBox="1"/>
          <p:nvPr/>
        </p:nvSpPr>
        <p:spPr>
          <a:xfrm>
            <a:off x="927803" y="2379286"/>
            <a:ext cx="2266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Trained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20713-D07A-61B3-EBE4-A00E0FD3E749}"/>
              </a:ext>
            </a:extLst>
          </p:cNvPr>
          <p:cNvSpPr txBox="1"/>
          <p:nvPr/>
        </p:nvSpPr>
        <p:spPr>
          <a:xfrm>
            <a:off x="1383207" y="610259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325A7-46C4-0BE7-D972-2A5536A3A756}"/>
              </a:ext>
            </a:extLst>
          </p:cNvPr>
          <p:cNvSpPr txBox="1"/>
          <p:nvPr/>
        </p:nvSpPr>
        <p:spPr>
          <a:xfrm>
            <a:off x="2861874" y="1365527"/>
            <a:ext cx="2191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TRAINING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944F4-2C83-F844-2807-916528048930}"/>
              </a:ext>
            </a:extLst>
          </p:cNvPr>
          <p:cNvSpPr txBox="1"/>
          <p:nvPr/>
        </p:nvSpPr>
        <p:spPr>
          <a:xfrm>
            <a:off x="1140352" y="4930067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/>
              <a:t>Predictions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5133AD-B003-50A7-1E7B-D5C91DBAEDD5}"/>
              </a:ext>
            </a:extLst>
          </p:cNvPr>
          <p:cNvCxnSpPr>
            <a:cxnSpLocks/>
          </p:cNvCxnSpPr>
          <p:nvPr/>
        </p:nvCxnSpPr>
        <p:spPr>
          <a:xfrm>
            <a:off x="1983302" y="3361388"/>
            <a:ext cx="0" cy="125262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DCD9AF-0DC2-67F9-ACA5-0AB9D5C6DE02}"/>
              </a:ext>
            </a:extLst>
          </p:cNvPr>
          <p:cNvCxnSpPr>
            <a:cxnSpLocks/>
          </p:cNvCxnSpPr>
          <p:nvPr/>
        </p:nvCxnSpPr>
        <p:spPr>
          <a:xfrm>
            <a:off x="1983302" y="1323261"/>
            <a:ext cx="0" cy="100786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9E2D79-B4BF-417F-A308-E1BE06BF0AC6}"/>
              </a:ext>
            </a:extLst>
          </p:cNvPr>
          <p:cNvSpPr txBox="1"/>
          <p:nvPr/>
        </p:nvSpPr>
        <p:spPr>
          <a:xfrm>
            <a:off x="2839505" y="3673328"/>
            <a:ext cx="2002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TESTING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A46F7A-E0F3-7261-88B9-DE546EDD415E}"/>
              </a:ext>
            </a:extLst>
          </p:cNvPr>
          <p:cNvSpPr txBox="1"/>
          <p:nvPr/>
        </p:nvSpPr>
        <p:spPr>
          <a:xfrm>
            <a:off x="4396560" y="4930067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/>
              <a:t>Metrics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3E5AC8-4B0D-AE5E-8F08-B782E3B33133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2852680" y="5191677"/>
            <a:ext cx="154388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0771E0-CA89-5CC5-3A4B-AF2B7B280EA0}"/>
              </a:ext>
            </a:extLst>
          </p:cNvPr>
          <p:cNvSpPr txBox="1"/>
          <p:nvPr/>
        </p:nvSpPr>
        <p:spPr>
          <a:xfrm>
            <a:off x="3281439" y="175024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recipe()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93629-577F-827C-2B60-8BAEF1F3EB5A}"/>
              </a:ext>
            </a:extLst>
          </p:cNvPr>
          <p:cNvSpPr txBox="1"/>
          <p:nvPr/>
        </p:nvSpPr>
        <p:spPr>
          <a:xfrm>
            <a:off x="-39619" y="1724679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fit_resamples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8B77D0-D26A-7E5E-193B-B739EA89C2D3}"/>
              </a:ext>
            </a:extLst>
          </p:cNvPr>
          <p:cNvSpPr txBox="1"/>
          <p:nvPr/>
        </p:nvSpPr>
        <p:spPr>
          <a:xfrm>
            <a:off x="268959" y="379643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last_fit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DEA88A-7439-5FE5-33C3-59F363075DAF}"/>
              </a:ext>
            </a:extLst>
          </p:cNvPr>
          <p:cNvSpPr txBox="1"/>
          <p:nvPr/>
        </p:nvSpPr>
        <p:spPr>
          <a:xfrm>
            <a:off x="2558595" y="5600063"/>
            <a:ext cx="277672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dirty="0" err="1">
                <a:latin typeface="Courier New"/>
                <a:cs typeface="Courier New"/>
              </a:rPr>
              <a:t>collect_metrics</a:t>
            </a:r>
            <a:r>
              <a:rPr lang="en-US" sz="1600" dirty="0">
                <a:latin typeface="Courier New"/>
                <a:cs typeface="Courier New"/>
              </a:rPr>
              <a:t>()</a:t>
            </a:r>
          </a:p>
          <a:p>
            <a:r>
              <a:rPr lang="en-US" sz="1600" dirty="0" err="1">
                <a:latin typeface="Courier New"/>
                <a:cs typeface="Courier New"/>
              </a:rPr>
              <a:t>collect_predictions</a:t>
            </a:r>
            <a:r>
              <a:rPr lang="en-US" sz="1600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6F6DFCCD-3D26-FBAD-25D3-FB19414FAB1D}"/>
              </a:ext>
            </a:extLst>
          </p:cNvPr>
          <p:cNvSpPr/>
          <p:nvPr/>
        </p:nvSpPr>
        <p:spPr>
          <a:xfrm>
            <a:off x="7006109" y="914400"/>
            <a:ext cx="1081823" cy="4538887"/>
          </a:xfrm>
          <a:prstGeom prst="rightBrace">
            <a:avLst>
              <a:gd name="adj1" fmla="val 58740"/>
              <a:gd name="adj2" fmla="val 5141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248B2B-6497-F03A-8A8A-443851EC3C2D}"/>
              </a:ext>
            </a:extLst>
          </p:cNvPr>
          <p:cNvSpPr txBox="1"/>
          <p:nvPr/>
        </p:nvSpPr>
        <p:spPr>
          <a:xfrm>
            <a:off x="8580023" y="302283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workflow()</a:t>
            </a:r>
          </a:p>
        </p:txBody>
      </p:sp>
    </p:spTree>
    <p:extLst>
      <p:ext uri="{BB962C8B-B14F-4D97-AF65-F5344CB8AC3E}">
        <p14:creationId xmlns:p14="http://schemas.microsoft.com/office/powerpoint/2010/main" val="3348103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23382-D7E4-542A-D124-BA6221724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/>
            <a:r>
              <a:rPr lang="en-US" b="0">
                <a:ea typeface="ＭＳ Ｐゴシック"/>
                <a:hlinkClick r:id="rId2"/>
              </a:rPr>
              <a:t>https://www.tidymodels.org/</a:t>
            </a:r>
            <a:endParaRPr lang="en-US">
              <a:ea typeface="ＭＳ Ｐゴシック"/>
            </a:endParaRPr>
          </a:p>
          <a:p>
            <a:pPr marL="342265" indent="-342265"/>
            <a:r>
              <a:rPr lang="en-US" b="0">
                <a:hlinkClick r:id="rId3"/>
              </a:rPr>
              <a:t>https://www.tmwr.org/</a:t>
            </a:r>
          </a:p>
          <a:p>
            <a:pPr marL="342265" indent="-342265"/>
            <a:r>
              <a:rPr lang="en-US" b="0">
                <a:hlinkClick r:id="rId4"/>
              </a:rPr>
              <a:t>http://www.feat.engineering/</a:t>
            </a:r>
          </a:p>
          <a:p>
            <a:pPr marL="342265" indent="-342265"/>
            <a:r>
              <a:rPr lang="en-US" b="0">
                <a:hlinkClick r:id="rId5"/>
              </a:rPr>
              <a:t>https://smltar.com/</a:t>
            </a:r>
            <a:endParaRPr lang="en-US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F72627-1A82-C475-0549-8B64CA55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ea typeface="ＭＳ Ｐゴシック"/>
              </a:rPr>
              <a:t>Resources to keep learning:</a:t>
            </a:r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2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002060"/>
                </a:solidFill>
              </a:rPr>
              <a:t>Code of Conduct</a:t>
            </a:r>
            <a:endParaRPr i="1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3BF2F-9E27-8B4B-BA9A-F431C3A1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8" y="1358902"/>
            <a:ext cx="11104033" cy="5354208"/>
          </a:xfrm>
        </p:spPr>
        <p:txBody>
          <a:bodyPr/>
          <a:lstStyle/>
          <a:p>
            <a:pPr marL="0" indent="0" algn="just">
              <a:buNone/>
            </a:pPr>
            <a:r>
              <a:rPr lang="en-AU" sz="2250">
                <a:ea typeface="ＭＳ Ｐゴシック"/>
              </a:rPr>
              <a:t>We expect all attendees of our training to follow the University of Sydney’s </a:t>
            </a:r>
            <a:r>
              <a:rPr lang="en-AU" sz="2250">
                <a:ea typeface="ＭＳ Ｐゴシック"/>
                <a:hlinkClick r:id="rId3"/>
              </a:rPr>
              <a:t>Staff</a:t>
            </a:r>
            <a:r>
              <a:rPr lang="en-AU" sz="2250">
                <a:ea typeface="ＭＳ Ｐゴシック"/>
              </a:rPr>
              <a:t> and </a:t>
            </a:r>
            <a:r>
              <a:rPr lang="en-AU" sz="2250">
                <a:ea typeface="ＭＳ Ｐゴシック"/>
                <a:hlinkClick r:id="rId4"/>
              </a:rPr>
              <a:t>Student</a:t>
            </a:r>
            <a:r>
              <a:rPr lang="en-AU" sz="2250">
                <a:ea typeface="ＭＳ Ｐゴシック"/>
              </a:rPr>
              <a:t> Codes of Conduct, including the </a:t>
            </a:r>
            <a:r>
              <a:rPr lang="en-AU" sz="2250">
                <a:ea typeface="ＭＳ Ｐゴシック"/>
                <a:hlinkClick r:id="rId5"/>
              </a:rPr>
              <a:t>Bullying, harassment and discrimination prevention policy</a:t>
            </a:r>
            <a:r>
              <a:rPr lang="en-AU" sz="2250">
                <a:ea typeface="ＭＳ Ｐゴシック"/>
              </a:rPr>
              <a:t>. </a:t>
            </a:r>
            <a:endParaRPr lang="en-AU" sz="2267"/>
          </a:p>
          <a:p>
            <a:pPr marL="0" indent="0" algn="ctr">
              <a:buNone/>
            </a:pPr>
            <a:endParaRPr lang="en-AU" sz="2267"/>
          </a:p>
          <a:p>
            <a:pPr marL="0" indent="0">
              <a:buNone/>
            </a:pPr>
            <a:r>
              <a:rPr lang="en-AU" sz="2250">
                <a:ea typeface="ＭＳ Ｐゴシック"/>
              </a:rPr>
              <a:t>To foster a positive and professional learning environment, we encourage the following kinds of behaviours at all our events and platforms:</a:t>
            </a:r>
          </a:p>
          <a:p>
            <a:pPr marL="342265" indent="-342265"/>
            <a:r>
              <a:rPr lang="en-AU" sz="2250">
                <a:ea typeface="ＭＳ Ｐゴシック"/>
              </a:rPr>
              <a:t>Use welcoming and inclusive language</a:t>
            </a:r>
          </a:p>
          <a:p>
            <a:pPr marL="342265" indent="-342265"/>
            <a:r>
              <a:rPr lang="en-AU" sz="2250">
                <a:ea typeface="ＭＳ Ｐゴシック"/>
              </a:rPr>
              <a:t>Be respectful of different viewpoints and experiences</a:t>
            </a:r>
          </a:p>
          <a:p>
            <a:pPr marL="342265" indent="-342265"/>
            <a:r>
              <a:rPr lang="en-AU" sz="2250">
                <a:ea typeface="ＭＳ Ｐゴシック"/>
              </a:rPr>
              <a:t>Gracefully accept constructive criticism</a:t>
            </a:r>
          </a:p>
          <a:p>
            <a:pPr marL="342265" indent="-342265"/>
            <a:r>
              <a:rPr lang="en-AU" sz="2250">
                <a:ea typeface="ＭＳ Ｐゴシック"/>
              </a:rPr>
              <a:t>Focus on what is best for the community</a:t>
            </a:r>
          </a:p>
          <a:p>
            <a:pPr marL="342265" indent="-342265"/>
            <a:r>
              <a:rPr lang="en-AU" sz="2250">
                <a:ea typeface="ＭＳ Ｐゴシック"/>
              </a:rPr>
              <a:t>Show courtesy and respect towards other community members</a:t>
            </a:r>
          </a:p>
          <a:p>
            <a:pPr marL="342265" indent="-342265"/>
            <a:endParaRPr lang="en-US" sz="2267" i="1"/>
          </a:p>
          <a:p>
            <a:pPr marL="0" indent="0" algn="ctr">
              <a:buNone/>
            </a:pPr>
            <a:r>
              <a:rPr lang="en-US" sz="2250">
                <a:ea typeface="ＭＳ Ｐゴシック"/>
              </a:rPr>
              <a:t>Our full CoC, with incident reporting guidelines, is available at</a:t>
            </a:r>
            <a:r>
              <a:rPr lang="en-US" sz="2250" i="1">
                <a:ea typeface="ＭＳ Ｐゴシック"/>
              </a:rPr>
              <a:t> </a:t>
            </a:r>
            <a:r>
              <a:rPr lang="en-US" sz="2250" i="1">
                <a:ea typeface="ＭＳ Ｐゴシック"/>
                <a:hlinkClick r:id="rId6"/>
              </a:rPr>
              <a:t>https://pages.github.sydney.edu.au/informatics/sih_codeofconduct/</a:t>
            </a:r>
            <a:endParaRPr lang="en-US" sz="2250" i="1">
              <a:ea typeface="ＭＳ Ｐゴシック"/>
            </a:endParaRPr>
          </a:p>
          <a:p>
            <a:pPr marL="0" indent="0">
              <a:buNone/>
            </a:pPr>
            <a:endParaRPr lang="en-US" sz="2267" i="1"/>
          </a:p>
        </p:txBody>
      </p:sp>
    </p:spTree>
    <p:extLst>
      <p:ext uri="{BB962C8B-B14F-4D97-AF65-F5344CB8AC3E}">
        <p14:creationId xmlns:p14="http://schemas.microsoft.com/office/powerpoint/2010/main" val="291534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002060"/>
                </a:solidFill>
              </a:rPr>
              <a:t>(Examples of) Unacceptable behaviour</a:t>
            </a:r>
            <a:endParaRPr i="1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3BF2F-9E27-8B4B-BA9A-F431C3A1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133"/>
              <a:t>Sustained disruption of talks, events or communications</a:t>
            </a:r>
          </a:p>
          <a:p>
            <a:r>
              <a:rPr lang="en-AU" sz="2133"/>
              <a:t>Written/verbal comments which have the effect of excluding people on the basis of membership of any specific group</a:t>
            </a:r>
          </a:p>
          <a:p>
            <a:r>
              <a:rPr lang="en-AU" sz="2133"/>
              <a:t>Causing someone to fear for their safety, such as through stalking, following, or intimidation</a:t>
            </a:r>
          </a:p>
          <a:p>
            <a:r>
              <a:rPr lang="en-AU" sz="2133"/>
              <a:t>Violent threats or language directed against another person</a:t>
            </a:r>
          </a:p>
          <a:p>
            <a:r>
              <a:rPr lang="en-AU" sz="2133"/>
              <a:t>The display of sexual or violent images</a:t>
            </a:r>
          </a:p>
          <a:p>
            <a:r>
              <a:rPr lang="en-AU" sz="2133"/>
              <a:t>Unwelcome sexual attention; non-consensual or unwelcome physical contact</a:t>
            </a:r>
          </a:p>
          <a:p>
            <a:r>
              <a:rPr lang="en-AU" sz="2133"/>
              <a:t>Insults or put downs; excessive swearing</a:t>
            </a:r>
          </a:p>
          <a:p>
            <a:r>
              <a:rPr lang="en-AU" sz="2133"/>
              <a:t>Sexist, racist, homophobic, transphobic, ableist, or exclusionary jokes</a:t>
            </a:r>
          </a:p>
          <a:p>
            <a:r>
              <a:rPr lang="en-AU" sz="2133"/>
              <a:t>Incitement to violence, suicide, or self-harm</a:t>
            </a:r>
          </a:p>
          <a:p>
            <a:r>
              <a:rPr lang="en-AU" sz="2133"/>
              <a:t>Continuing to initiate interaction (including photography or recording) with someone after being asked to stop</a:t>
            </a:r>
          </a:p>
          <a:p>
            <a:r>
              <a:rPr lang="en-AU" sz="2133"/>
              <a:t>Publication of private communication without consent</a:t>
            </a:r>
          </a:p>
        </p:txBody>
      </p:sp>
    </p:spTree>
    <p:extLst>
      <p:ext uri="{BB962C8B-B14F-4D97-AF65-F5344CB8AC3E}">
        <p14:creationId xmlns:p14="http://schemas.microsoft.com/office/powerpoint/2010/main" val="170824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4D1340-5A3D-E262-5CF3-6148039F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Asking for Help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7C89DA-D7D3-DF02-6B11-FF68212392A9}"/>
              </a:ext>
            </a:extLst>
          </p:cNvPr>
          <p:cNvSpPr/>
          <p:nvPr/>
        </p:nvSpPr>
        <p:spPr>
          <a:xfrm>
            <a:off x="1653133" y="1694452"/>
            <a:ext cx="3044414" cy="25603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aise Hand Icon Design 10751770 Vector Art at Vecteezy">
            <a:extLst>
              <a:ext uri="{FF2B5EF4-FFF2-40B4-BE49-F238E27FC236}">
                <a16:creationId xmlns:a16="http://schemas.microsoft.com/office/drawing/2014/main" id="{7ECEEE07-302A-C202-4C62-3F876AED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27" y="909020"/>
            <a:ext cx="3899648" cy="389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B0EAD-1998-7555-BA22-9BAA018E0438}"/>
              </a:ext>
            </a:extLst>
          </p:cNvPr>
          <p:cNvSpPr txBox="1"/>
          <p:nvPr/>
        </p:nvSpPr>
        <p:spPr>
          <a:xfrm>
            <a:off x="1653133" y="4361773"/>
            <a:ext cx="304441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 I need help with my computer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0DF1A-08A5-B9EF-C0BF-6932CB9A64D4}"/>
              </a:ext>
            </a:extLst>
          </p:cNvPr>
          <p:cNvSpPr txBox="1"/>
          <p:nvPr/>
        </p:nvSpPr>
        <p:spPr>
          <a:xfrm>
            <a:off x="6581705" y="4573109"/>
            <a:ext cx="3663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 need help understanding something </a:t>
            </a:r>
          </a:p>
          <a:p>
            <a:pPr algn="ctr"/>
            <a:r>
              <a:rPr lang="en-US" sz="2400"/>
              <a:t>(which likely means others do too)</a:t>
            </a:r>
          </a:p>
        </p:txBody>
      </p:sp>
    </p:spTree>
    <p:extLst>
      <p:ext uri="{BB962C8B-B14F-4D97-AF65-F5344CB8AC3E}">
        <p14:creationId xmlns:p14="http://schemas.microsoft.com/office/powerpoint/2010/main" val="4578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rgbClr val="002060"/>
                </a:solidFill>
              </a:rPr>
              <a:t>Plan for </a:t>
            </a:r>
            <a:r>
              <a:rPr>
                <a:solidFill>
                  <a:srgbClr val="002060"/>
                </a:solidFill>
              </a:rPr>
              <a:t>the workshop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514EAE4-FE10-9BCB-0915-329DC7E77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8459"/>
              </p:ext>
            </p:extLst>
          </p:nvPr>
        </p:nvGraphicFramePr>
        <p:xfrm>
          <a:off x="869822" y="1947232"/>
          <a:ext cx="10453851" cy="3017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87038">
                  <a:extLst>
                    <a:ext uri="{9D8B030D-6E8A-4147-A177-3AD203B41FA5}">
                      <a16:colId xmlns:a16="http://schemas.microsoft.com/office/drawing/2014/main" val="3314303051"/>
                    </a:ext>
                  </a:extLst>
                </a:gridCol>
                <a:gridCol w="4261883">
                  <a:extLst>
                    <a:ext uri="{9D8B030D-6E8A-4147-A177-3AD203B41FA5}">
                      <a16:colId xmlns:a16="http://schemas.microsoft.com/office/drawing/2014/main" val="1091161114"/>
                    </a:ext>
                  </a:extLst>
                </a:gridCol>
                <a:gridCol w="4004930">
                  <a:extLst>
                    <a:ext uri="{9D8B030D-6E8A-4147-A177-3AD203B41FA5}">
                      <a16:colId xmlns:a16="http://schemas.microsoft.com/office/drawing/2014/main" val="3832910991"/>
                    </a:ext>
                  </a:extLst>
                </a:gridCol>
              </a:tblGrid>
              <a:tr h="21771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Time​ 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Day1-March 28</a:t>
                      </a:r>
                      <a:r>
                        <a:rPr lang="en-US" sz="1800" baseline="30000" dirty="0">
                          <a:effectLst/>
                        </a:rPr>
                        <a:t>th</a:t>
                      </a:r>
                      <a:r>
                        <a:rPr lang="en-US" sz="1800" dirty="0">
                          <a:effectLst/>
                        </a:rPr>
                        <a:t>  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Day2-March 30</a:t>
                      </a:r>
                      <a:r>
                        <a:rPr lang="en-US" sz="1800" baseline="30000" dirty="0">
                          <a:effectLst/>
                        </a:rPr>
                        <a:t>th</a:t>
                      </a:r>
                      <a:r>
                        <a:rPr lang="en-US" sz="1800" dirty="0">
                          <a:effectLst/>
                        </a:rPr>
                        <a:t>  </a:t>
                      </a:r>
                    </a:p>
                  </a:txBody>
                  <a:tcPr marL="0" marR="0" marT="0" marB="0">
                    <a:lnB w="12700">
                      <a:solidFill>
                        <a:schemeClr val="tx1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732784"/>
                  </a:ext>
                </a:extLst>
              </a:tr>
              <a:tr h="4699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9:00-9:15am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Welcome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Q&amp;A from Day 1 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724003"/>
                  </a:ext>
                </a:extLst>
              </a:tr>
              <a:tr h="4699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9:15-10:30am​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Intro to Machine Learning</a:t>
                      </a:r>
                    </a:p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Exploratory Data Analysis (EDA) - Regression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Intro to Classification and EDA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715134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10:45-11:00am​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Morning break​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Morning break​ 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800878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11:00am-12:30pm​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EDA - Regression (continue)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Intro to Classification and EDA (continue)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3581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12:30-1:30pm​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Lunch​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Lunch​ 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91881"/>
                  </a:ext>
                </a:extLst>
              </a:tr>
              <a:tr h="1028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1:30-3:00pm​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Intro to </a:t>
                      </a:r>
                      <a:r>
                        <a:rPr lang="en-US" sz="1800" dirty="0" err="1">
                          <a:effectLst/>
                        </a:rPr>
                        <a:t>Tidymodels</a:t>
                      </a:r>
                      <a:r>
                        <a:rPr lang="en-US" sz="1800" dirty="0">
                          <a:effectLst/>
                        </a:rPr>
                        <a:t> – pre-processing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Tuning hyperparameters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629264"/>
                  </a:ext>
                </a:extLst>
              </a:tr>
              <a:tr h="869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3:00-3:15pm​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Afternoon break​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Afternoon break​ 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768583"/>
                  </a:ext>
                </a:extLst>
              </a:tr>
              <a:tr h="135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3:15-4:45pm​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Linear Models and working with workflows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Regularized logistic regression, random forest – compare models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73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650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5DB64F-B2A2-7C94-9BBE-FE8298DA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79" y="2870641"/>
            <a:ext cx="11235267" cy="647183"/>
          </a:xfrm>
        </p:spPr>
        <p:txBody>
          <a:bodyPr/>
          <a:lstStyle/>
          <a:p>
            <a:pPr algn="ctr"/>
            <a:r>
              <a:rPr lang="en-US" sz="4800">
                <a:solidFill>
                  <a:srgbClr val="002060"/>
                </a:solidFill>
              </a:rPr>
              <a:t>How are statistics and Machine Learning related?</a:t>
            </a:r>
          </a:p>
        </p:txBody>
      </p:sp>
    </p:spTree>
    <p:extLst>
      <p:ext uri="{BB962C8B-B14F-4D97-AF65-F5344CB8AC3E}">
        <p14:creationId xmlns:p14="http://schemas.microsoft.com/office/powerpoint/2010/main" val="4291166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585F0-2255-04F0-9034-4F6707DE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Statistics: inferring from samples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6B9AF-2F17-CC60-3FA5-1D16A566CC36}"/>
              </a:ext>
            </a:extLst>
          </p:cNvPr>
          <p:cNvGrpSpPr/>
          <p:nvPr/>
        </p:nvGrpSpPr>
        <p:grpSpPr>
          <a:xfrm>
            <a:off x="839911" y="1246488"/>
            <a:ext cx="10512178" cy="4808652"/>
            <a:chOff x="779358" y="1393756"/>
            <a:chExt cx="10512178" cy="48086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2D62F7-78CE-710E-A5C7-599B8A1BA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3598" y="1393757"/>
              <a:ext cx="4007937" cy="36011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FA73A6-4D48-D5BE-B9FE-E22EE5D6B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61"/>
            <a:stretch/>
          </p:blipFill>
          <p:spPr>
            <a:xfrm>
              <a:off x="3938975" y="1393756"/>
              <a:ext cx="3344624" cy="4808652"/>
            </a:xfrm>
            <a:prstGeom prst="rect">
              <a:avLst/>
            </a:prstGeom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88306BEF-B2A9-197F-6382-93EF92BC6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58" y="1396684"/>
              <a:ext cx="3159617" cy="480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FD936C-1144-5E56-5D7E-2F15AD91F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3599" y="4994909"/>
              <a:ext cx="4007937" cy="1180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22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2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-template-widescreen-oct-28-2019_compressed" id="{FBFC58D5-D9DE-6A4B-868C-F57A4B1FBB3F}" vid="{4C6962E9-7BF3-0E4C-BEC7-E79FA6F424BA}"/>
    </a:ext>
  </a:extLst>
</a:theme>
</file>

<file path=ppt/theme/theme3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  -  Compatibility Mode" id="{AAFA99EF-2CBC-1E4C-84C8-530C8920A3E7}" vid="{DFFADD70-DF23-1148-9DBF-50CCD6A4710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9cf618-b49f-4b2b-a39b-adb86b28df2f" xsi:nil="true"/>
    <lcf76f155ced4ddcb4097134ff3c332f xmlns="58b8ada0-3f7f-4407-88ff-b396af1a5bb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09BA00A9D52443B8034026A60E506B" ma:contentTypeVersion="16" ma:contentTypeDescription="Create a new document." ma:contentTypeScope="" ma:versionID="076fae0365d119f0d15e66dd04c9a751">
  <xsd:schema xmlns:xsd="http://www.w3.org/2001/XMLSchema" xmlns:xs="http://www.w3.org/2001/XMLSchema" xmlns:p="http://schemas.microsoft.com/office/2006/metadata/properties" xmlns:ns2="58b8ada0-3f7f-4407-88ff-b396af1a5bb3" xmlns:ns3="1c9cf618-b49f-4b2b-a39b-adb86b28df2f" targetNamespace="http://schemas.microsoft.com/office/2006/metadata/properties" ma:root="true" ma:fieldsID="145dc493a794666a29845fff9f55ce87" ns2:_="" ns3:_="">
    <xsd:import namespace="58b8ada0-3f7f-4407-88ff-b396af1a5bb3"/>
    <xsd:import namespace="1c9cf618-b49f-4b2b-a39b-adb86b28df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8ada0-3f7f-4407-88ff-b396af1a5b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b492977-2dea-498c-99b4-1555f3d0d9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cf618-b49f-4b2b-a39b-adb86b28d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9b906e3-5858-4b53-a64b-0d5f8147d3ae}" ma:internalName="TaxCatchAll" ma:showField="CatchAllData" ma:web="1c9cf618-b49f-4b2b-a39b-adb86b28df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611481-4DFB-4C8E-89F3-41D38A6194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FD8414-7A49-4750-9BC3-F52B6707E783}">
  <ds:schemaRefs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c9cf618-b49f-4b2b-a39b-adb86b28df2f"/>
    <ds:schemaRef ds:uri="58b8ada0-3f7f-4407-88ff-b396af1a5bb3"/>
  </ds:schemaRefs>
</ds:datastoreItem>
</file>

<file path=customXml/itemProps3.xml><?xml version="1.0" encoding="utf-8"?>
<ds:datastoreItem xmlns:ds="http://schemas.openxmlformats.org/officeDocument/2006/customXml" ds:itemID="{FFDE7874-8524-45CB-84C7-397FA885B6B7}">
  <ds:schemaRefs>
    <ds:schemaRef ds:uri="1c9cf618-b49f-4b2b-a39b-adb86b28df2f"/>
    <ds:schemaRef ds:uri="58b8ada0-3f7f-4407-88ff-b396af1a5b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1816</Words>
  <Application>Microsoft Macintosh PowerPoint</Application>
  <PresentationFormat>Widescreen</PresentationFormat>
  <Paragraphs>269</Paragraphs>
  <Slides>35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4" baseType="lpstr">
      <vt:lpstr>Arial</vt:lpstr>
      <vt:lpstr>Arial,Sans-Serif</vt:lpstr>
      <vt:lpstr>Calibri</vt:lpstr>
      <vt:lpstr>Calibri Light</vt:lpstr>
      <vt:lpstr>Courier New</vt:lpstr>
      <vt:lpstr>Garamond</vt:lpstr>
      <vt:lpstr>IBM Plex Mono</vt:lpstr>
      <vt:lpstr>inherit</vt:lpstr>
      <vt:lpstr>Karla</vt:lpstr>
      <vt:lpstr>Lato</vt:lpstr>
      <vt:lpstr>Lucida Grande</vt:lpstr>
      <vt:lpstr>Merriweather Sans</vt:lpstr>
      <vt:lpstr>Questrial</vt:lpstr>
      <vt:lpstr>TW Cen MT</vt:lpstr>
      <vt:lpstr>TW Cen MT</vt:lpstr>
      <vt:lpstr>var(--r-heading-font)</vt:lpstr>
      <vt:lpstr>Office Theme</vt:lpstr>
      <vt:lpstr>Master 2</vt:lpstr>
      <vt:lpstr>PPT-template-widescreen_August15</vt:lpstr>
      <vt:lpstr>Introduction to Machine Learning in R  </vt:lpstr>
      <vt:lpstr>Sydney Informatics Hub </vt:lpstr>
      <vt:lpstr>Sydney Informatics Hub Empowering researchers with modern data &amp; computational methods</vt:lpstr>
      <vt:lpstr>Code of Conduct</vt:lpstr>
      <vt:lpstr>(Examples of) Unacceptable behaviour</vt:lpstr>
      <vt:lpstr>Asking for Help</vt:lpstr>
      <vt:lpstr>Plan for the workshop</vt:lpstr>
      <vt:lpstr>How are statistics and Machine Learning related?</vt:lpstr>
      <vt:lpstr>Statistics: inferring from samples</vt:lpstr>
      <vt:lpstr>Machine Learning: making generalizable predictors</vt:lpstr>
      <vt:lpstr>Skill comes from learning and practice</vt:lpstr>
      <vt:lpstr>Terminology</vt:lpstr>
      <vt:lpstr>Generalisability and overfitting</vt:lpstr>
      <vt:lpstr>Training and testing</vt:lpstr>
      <vt:lpstr>Statistical modeling is an extension of hypothesis testing</vt:lpstr>
      <vt:lpstr>The goal of Machine Learning is to generate accurate predictions</vt:lpstr>
      <vt:lpstr>PowerPoint Presentation</vt:lpstr>
      <vt:lpstr>Your turn!</vt:lpstr>
      <vt:lpstr>Dataset - AmesHousing</vt:lpstr>
      <vt:lpstr>Meet the data: Ames housing</vt:lpstr>
      <vt:lpstr>PowerPoint Presentation</vt:lpstr>
      <vt:lpstr>Exploratory Data Analysis (EDA)</vt:lpstr>
      <vt:lpstr>Exploring Our Data</vt:lpstr>
      <vt:lpstr>Tidymodels</vt:lpstr>
      <vt:lpstr>Your data budget - Data splitting </vt:lpstr>
      <vt:lpstr>Your data budget - Data spending</vt:lpstr>
      <vt:lpstr>Prepare your data for modeling</vt:lpstr>
      <vt:lpstr>PowerPoint Presentation</vt:lpstr>
      <vt:lpstr>PowerPoint Presentation</vt:lpstr>
      <vt:lpstr>Let’s make our life easier!</vt:lpstr>
      <vt:lpstr>Workflows</vt:lpstr>
      <vt:lpstr>PowerPoint Presentation</vt:lpstr>
      <vt:lpstr>Resampling –  cross-validation  </vt:lpstr>
      <vt:lpstr>PowerPoint Presentation</vt:lpstr>
      <vt:lpstr>Resources to keep learning: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Giorgia Mori</dc:creator>
  <cp:lastModifiedBy>Giorgia Mori</cp:lastModifiedBy>
  <cp:revision>81</cp:revision>
  <dcterms:created xsi:type="dcterms:W3CDTF">2023-03-01T23:37:20Z</dcterms:created>
  <dcterms:modified xsi:type="dcterms:W3CDTF">2023-03-29T00:29:06Z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0x010100E509BA00A9D52443B8034026A60E506B</vt:lpwstr>
  </property>
  <property fmtid="{D5CDD505-2E9C-101B-9397-08002B2CF9AE}" pid="3" name="MediaServiceImageTags">
    <vt:lpwstr/>
  </property>
</Properties>
</file>